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96_5A401344.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20" r:id="rId4"/>
  </p:sldMasterIdLst>
  <p:notesMasterIdLst>
    <p:notesMasterId r:id="rId17"/>
  </p:notesMasterIdLst>
  <p:handoutMasterIdLst>
    <p:handoutMasterId r:id="rId18"/>
  </p:handoutMasterIdLst>
  <p:sldIdLst>
    <p:sldId id="404" r:id="rId5"/>
    <p:sldId id="413" r:id="rId6"/>
    <p:sldId id="405" r:id="rId7"/>
    <p:sldId id="416" r:id="rId8"/>
    <p:sldId id="407" r:id="rId9"/>
    <p:sldId id="261" r:id="rId10"/>
    <p:sldId id="417" r:id="rId11"/>
    <p:sldId id="406" r:id="rId12"/>
    <p:sldId id="415" r:id="rId13"/>
    <p:sldId id="414" r:id="rId14"/>
    <p:sldId id="409" r:id="rId15"/>
    <p:sldId id="367" r:id="rId16"/>
  </p:sldIdLst>
  <p:sldSz cx="12192000" cy="6858000"/>
  <p:notesSz cx="6797675"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3" roundtripDataSignature="AMtx7mh3YP3xexYcFoahXa2ehi0H5V4Z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7683D9-0B0C-0395-07BC-48AF234D9602}" name="CASTELLITI Diego (REA)" initials="DC" userId="S::Diego.CASTELLITI@ec.europa.eu::3381fac6-901c-4dad-92da-8d3dbee7162d" providerId="AD"/>
  <p188:author id="{DBBF83DB-0C99-CF0D-801E-ADECC60F2003}" name="SALES AGUT Cristian (REA)" initials="CS" userId="S::Cristian.SALES-AGUT@ec.europa.eu::9581cf4e-c748-4be9-baaf-f5bfa24733c3" providerId="AD"/>
  <p188:author id="{C05383F3-1795-6C0B-5859-22F85252F5B1}" name="LAMBRECHT Regine (ESTAT-EXT)" initials="RL" userId="S::Regine.LAMBRECHT@ext.ec.europa.eu::1a5166bf-0d9b-4429-b96c-64f3c887b7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D6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98" autoAdjust="0"/>
  </p:normalViewPr>
  <p:slideViewPr>
    <p:cSldViewPr snapToGrid="0">
      <p:cViewPr varScale="1">
        <p:scale>
          <a:sx n="111" d="100"/>
          <a:sy n="111" d="100"/>
        </p:scale>
        <p:origin x="552" y="96"/>
      </p:cViewPr>
      <p:guideLst>
        <p:guide orient="horz" pos="2092"/>
        <p:guide pos="3840"/>
      </p:guideLst>
    </p:cSldViewPr>
  </p:slideViewPr>
  <p:outlineViewPr>
    <p:cViewPr>
      <p:scale>
        <a:sx n="33" d="100"/>
        <a:sy n="33" d="100"/>
      </p:scale>
      <p:origin x="0" y="-9552"/>
    </p:cViewPr>
    <p:sldLst>
      <p:sld r:id="rId1" collapse="1"/>
    </p:sldLst>
  </p:outlineViewPr>
  <p:notesTextViewPr>
    <p:cViewPr>
      <p:scale>
        <a:sx n="1" d="1"/>
        <a:sy n="1" d="1"/>
      </p:scale>
      <p:origin x="0" y="0"/>
    </p:cViewPr>
  </p:notesTextViewPr>
  <p:sorterViewPr>
    <p:cViewPr>
      <p:scale>
        <a:sx n="100" d="100"/>
        <a:sy n="100" d="100"/>
      </p:scale>
      <p:origin x="0" y="-39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3" Type="http://customschemas.google.com/relationships/presentationmetadata" Target="NUL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57"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56"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RIESGO FERNANDEZ" userId="a7733abf-5b9a-4604-b1f6-2b8a758200a9" providerId="ADAL" clId="{BE64F85E-A83A-41A4-9534-5F62D118FE02}"/>
    <pc:docChg chg="undo custSel addSld delSld modSld">
      <pc:chgData name="PEDRO RIESGO FERNANDEZ" userId="a7733abf-5b9a-4604-b1f6-2b8a758200a9" providerId="ADAL" clId="{BE64F85E-A83A-41A4-9534-5F62D118FE02}" dt="2026-03-08T11:11:44.453" v="2193" actId="1035"/>
      <pc:docMkLst>
        <pc:docMk/>
      </pc:docMkLst>
      <pc:sldChg chg="modSp mod">
        <pc:chgData name="PEDRO RIESGO FERNANDEZ" userId="a7733abf-5b9a-4604-b1f6-2b8a758200a9" providerId="ADAL" clId="{BE64F85E-A83A-41A4-9534-5F62D118FE02}" dt="2026-03-08T10:10:01.755" v="1490" actId="1035"/>
        <pc:sldMkLst>
          <pc:docMk/>
          <pc:sldMk cId="0" sldId="261"/>
        </pc:sldMkLst>
        <pc:spChg chg="mod">
          <ac:chgData name="PEDRO RIESGO FERNANDEZ" userId="a7733abf-5b9a-4604-b1f6-2b8a758200a9" providerId="ADAL" clId="{BE64F85E-A83A-41A4-9534-5F62D118FE02}" dt="2026-03-08T10:10:01.755" v="1490" actId="1035"/>
          <ac:spMkLst>
            <pc:docMk/>
            <pc:sldMk cId="0" sldId="261"/>
            <ac:spMk id="11" creationId="{0414A922-7DA4-135B-2616-4B9A74FF1972}"/>
          </ac:spMkLst>
        </pc:spChg>
      </pc:sldChg>
      <pc:sldChg chg="addSp delSp modSp mod">
        <pc:chgData name="PEDRO RIESGO FERNANDEZ" userId="a7733abf-5b9a-4604-b1f6-2b8a758200a9" providerId="ADAL" clId="{BE64F85E-A83A-41A4-9534-5F62D118FE02}" dt="2026-03-08T08:24:55.165" v="331" actId="1035"/>
        <pc:sldMkLst>
          <pc:docMk/>
          <pc:sldMk cId="1467861066" sldId="367"/>
        </pc:sldMkLst>
        <pc:spChg chg="mod">
          <ac:chgData name="PEDRO RIESGO FERNANDEZ" userId="a7733abf-5b9a-4604-b1f6-2b8a758200a9" providerId="ADAL" clId="{BE64F85E-A83A-41A4-9534-5F62D118FE02}" dt="2026-03-08T08:22:41.261" v="280" actId="6549"/>
          <ac:spMkLst>
            <pc:docMk/>
            <pc:sldMk cId="1467861066" sldId="367"/>
            <ac:spMk id="2" creationId="{53549774-B97E-C9A3-9986-C75AD20D8A1C}"/>
          </ac:spMkLst>
        </pc:spChg>
        <pc:spChg chg="add del mod">
          <ac:chgData name="PEDRO RIESGO FERNANDEZ" userId="a7733abf-5b9a-4604-b1f6-2b8a758200a9" providerId="ADAL" clId="{BE64F85E-A83A-41A4-9534-5F62D118FE02}" dt="2026-03-08T08:23:04.818" v="299" actId="20577"/>
          <ac:spMkLst>
            <pc:docMk/>
            <pc:sldMk cId="1467861066" sldId="367"/>
            <ac:spMk id="5" creationId="{9D5B4F09-1025-2C84-67F4-BB9FC3F9216E}"/>
          </ac:spMkLst>
        </pc:spChg>
        <pc:picChg chg="add mod">
          <ac:chgData name="PEDRO RIESGO FERNANDEZ" userId="a7733abf-5b9a-4604-b1f6-2b8a758200a9" providerId="ADAL" clId="{BE64F85E-A83A-41A4-9534-5F62D118FE02}" dt="2026-03-08T08:23:19.501" v="313" actId="1036"/>
          <ac:picMkLst>
            <pc:docMk/>
            <pc:sldMk cId="1467861066" sldId="367"/>
            <ac:picMk id="10" creationId="{A3FB0E15-37DF-6327-9826-82ED83D303E9}"/>
          </ac:picMkLst>
        </pc:picChg>
        <pc:picChg chg="add mod">
          <ac:chgData name="PEDRO RIESGO FERNANDEZ" userId="a7733abf-5b9a-4604-b1f6-2b8a758200a9" providerId="ADAL" clId="{BE64F85E-A83A-41A4-9534-5F62D118FE02}" dt="2026-03-08T08:24:55.165" v="331" actId="1035"/>
          <ac:picMkLst>
            <pc:docMk/>
            <pc:sldMk cId="1467861066" sldId="367"/>
            <ac:picMk id="1026" creationId="{293A11F1-4513-EF2F-9606-1B262721FDFE}"/>
          </ac:picMkLst>
        </pc:picChg>
      </pc:sldChg>
      <pc:sldChg chg="addSp delSp modSp mod">
        <pc:chgData name="PEDRO RIESGO FERNANDEZ" userId="a7733abf-5b9a-4604-b1f6-2b8a758200a9" providerId="ADAL" clId="{BE64F85E-A83A-41A4-9534-5F62D118FE02}" dt="2026-03-08T08:21:48.046" v="226"/>
        <pc:sldMkLst>
          <pc:docMk/>
          <pc:sldMk cId="1716383035" sldId="404"/>
        </pc:sldMkLst>
        <pc:spChg chg="mod">
          <ac:chgData name="PEDRO RIESGO FERNANDEZ" userId="a7733abf-5b9a-4604-b1f6-2b8a758200a9" providerId="ADAL" clId="{BE64F85E-A83A-41A4-9534-5F62D118FE02}" dt="2026-03-08T08:11:58.403" v="135" actId="20577"/>
          <ac:spMkLst>
            <pc:docMk/>
            <pc:sldMk cId="1716383035" sldId="404"/>
            <ac:spMk id="2" creationId="{AF7245D5-1DF1-25F8-7F77-049AD2CB04B5}"/>
          </ac:spMkLst>
        </pc:spChg>
        <pc:spChg chg="mod">
          <ac:chgData name="PEDRO RIESGO FERNANDEZ" userId="a7733abf-5b9a-4604-b1f6-2b8a758200a9" providerId="ADAL" clId="{BE64F85E-A83A-41A4-9534-5F62D118FE02}" dt="2026-03-08T08:18:46.794" v="218"/>
          <ac:spMkLst>
            <pc:docMk/>
            <pc:sldMk cId="1716383035" sldId="404"/>
            <ac:spMk id="7" creationId="{3E04BA96-C8E6-EF9D-567D-863CB9C034A7}"/>
          </ac:spMkLst>
        </pc:spChg>
        <pc:spChg chg="mod">
          <ac:chgData name="PEDRO RIESGO FERNANDEZ" userId="a7733abf-5b9a-4604-b1f6-2b8a758200a9" providerId="ADAL" clId="{BE64F85E-A83A-41A4-9534-5F62D118FE02}" dt="2026-03-08T08:08:13.068" v="10" actId="207"/>
          <ac:spMkLst>
            <pc:docMk/>
            <pc:sldMk cId="1716383035" sldId="404"/>
            <ac:spMk id="12" creationId="{75196F30-DDBD-A939-D6C7-333E8DA965DE}"/>
          </ac:spMkLst>
        </pc:spChg>
        <pc:spChg chg="mod">
          <ac:chgData name="PEDRO RIESGO FERNANDEZ" userId="a7733abf-5b9a-4604-b1f6-2b8a758200a9" providerId="ADAL" clId="{BE64F85E-A83A-41A4-9534-5F62D118FE02}" dt="2026-03-08T08:08:39.053" v="13" actId="207"/>
          <ac:spMkLst>
            <pc:docMk/>
            <pc:sldMk cId="1716383035" sldId="404"/>
            <ac:spMk id="21" creationId="{0FE2A3EE-7678-B113-AA2A-6D5FE3BA6D3E}"/>
          </ac:spMkLst>
        </pc:spChg>
        <pc:spChg chg="mod">
          <ac:chgData name="PEDRO RIESGO FERNANDEZ" userId="a7733abf-5b9a-4604-b1f6-2b8a758200a9" providerId="ADAL" clId="{BE64F85E-A83A-41A4-9534-5F62D118FE02}" dt="2026-03-08T08:08:21.561" v="11" actId="207"/>
          <ac:spMkLst>
            <pc:docMk/>
            <pc:sldMk cId="1716383035" sldId="404"/>
            <ac:spMk id="28" creationId="{E5008AE1-E2AF-55CD-0DD4-61994F651B62}"/>
          </ac:spMkLst>
        </pc:spChg>
        <pc:spChg chg="mod">
          <ac:chgData name="PEDRO RIESGO FERNANDEZ" userId="a7733abf-5b9a-4604-b1f6-2b8a758200a9" providerId="ADAL" clId="{BE64F85E-A83A-41A4-9534-5F62D118FE02}" dt="2026-03-08T08:08:31.098" v="12" actId="207"/>
          <ac:spMkLst>
            <pc:docMk/>
            <pc:sldMk cId="1716383035" sldId="404"/>
            <ac:spMk id="42" creationId="{DA39A59E-8A59-7EA9-AD5A-1EF9371AE3BC}"/>
          </ac:spMkLst>
        </pc:spChg>
        <pc:spChg chg="mod">
          <ac:chgData name="PEDRO RIESGO FERNANDEZ" userId="a7733abf-5b9a-4604-b1f6-2b8a758200a9" providerId="ADAL" clId="{BE64F85E-A83A-41A4-9534-5F62D118FE02}" dt="2026-03-08T08:07:59.786" v="9" actId="207"/>
          <ac:spMkLst>
            <pc:docMk/>
            <pc:sldMk cId="1716383035" sldId="404"/>
            <ac:spMk id="1063" creationId="{005DC8A6-6288-C001-7BCB-961140FBF6E3}"/>
          </ac:spMkLst>
        </pc:spChg>
        <pc:spChg chg="mod">
          <ac:chgData name="PEDRO RIESGO FERNANDEZ" userId="a7733abf-5b9a-4604-b1f6-2b8a758200a9" providerId="ADAL" clId="{BE64F85E-A83A-41A4-9534-5F62D118FE02}" dt="2026-03-08T08:07:59.786" v="9" actId="207"/>
          <ac:spMkLst>
            <pc:docMk/>
            <pc:sldMk cId="1716383035" sldId="404"/>
            <ac:spMk id="1064" creationId="{607AF844-9AA8-F868-E01A-2CAFCFB5B6EC}"/>
          </ac:spMkLst>
        </pc:spChg>
        <pc:spChg chg="mod">
          <ac:chgData name="PEDRO RIESGO FERNANDEZ" userId="a7733abf-5b9a-4604-b1f6-2b8a758200a9" providerId="ADAL" clId="{BE64F85E-A83A-41A4-9534-5F62D118FE02}" dt="2026-03-08T08:07:59.786" v="9" actId="207"/>
          <ac:spMkLst>
            <pc:docMk/>
            <pc:sldMk cId="1716383035" sldId="404"/>
            <ac:spMk id="1065" creationId="{2978C3E6-4A46-B9B8-6CAB-366CD95BC2A6}"/>
          </ac:spMkLst>
        </pc:spChg>
        <pc:spChg chg="mod">
          <ac:chgData name="PEDRO RIESGO FERNANDEZ" userId="a7733abf-5b9a-4604-b1f6-2b8a758200a9" providerId="ADAL" clId="{BE64F85E-A83A-41A4-9534-5F62D118FE02}" dt="2026-03-08T08:07:59.786" v="9" actId="207"/>
          <ac:spMkLst>
            <pc:docMk/>
            <pc:sldMk cId="1716383035" sldId="404"/>
            <ac:spMk id="1066" creationId="{91273980-9481-71DB-78E3-A242561FE899}"/>
          </ac:spMkLst>
        </pc:spChg>
        <pc:spChg chg="mod">
          <ac:chgData name="PEDRO RIESGO FERNANDEZ" userId="a7733abf-5b9a-4604-b1f6-2b8a758200a9" providerId="ADAL" clId="{BE64F85E-A83A-41A4-9534-5F62D118FE02}" dt="2026-03-08T08:01:35.329" v="1" actId="207"/>
          <ac:spMkLst>
            <pc:docMk/>
            <pc:sldMk cId="1716383035" sldId="404"/>
            <ac:spMk id="1087" creationId="{030D4CB3-9C06-00E2-4E2E-11F15F8731BD}"/>
          </ac:spMkLst>
        </pc:spChg>
        <pc:spChg chg="mod">
          <ac:chgData name="PEDRO RIESGO FERNANDEZ" userId="a7733abf-5b9a-4604-b1f6-2b8a758200a9" providerId="ADAL" clId="{BE64F85E-A83A-41A4-9534-5F62D118FE02}" dt="2026-03-08T08:01:35.329" v="1" actId="207"/>
          <ac:spMkLst>
            <pc:docMk/>
            <pc:sldMk cId="1716383035" sldId="404"/>
            <ac:spMk id="1088" creationId="{9C4D22D2-8CFA-0DC1-AE74-0100912D8AF1}"/>
          </ac:spMkLst>
        </pc:spChg>
        <pc:spChg chg="mod">
          <ac:chgData name="PEDRO RIESGO FERNANDEZ" userId="a7733abf-5b9a-4604-b1f6-2b8a758200a9" providerId="ADAL" clId="{BE64F85E-A83A-41A4-9534-5F62D118FE02}" dt="2026-03-08T08:01:35.329" v="1" actId="207"/>
          <ac:spMkLst>
            <pc:docMk/>
            <pc:sldMk cId="1716383035" sldId="404"/>
            <ac:spMk id="1089" creationId="{F0EBA7B7-CF03-7B14-716B-102012E5F701}"/>
          </ac:spMkLst>
        </pc:spChg>
        <pc:spChg chg="mod">
          <ac:chgData name="PEDRO RIESGO FERNANDEZ" userId="a7733abf-5b9a-4604-b1f6-2b8a758200a9" providerId="ADAL" clId="{BE64F85E-A83A-41A4-9534-5F62D118FE02}" dt="2026-03-08T08:01:24.570" v="0" actId="207"/>
          <ac:spMkLst>
            <pc:docMk/>
            <pc:sldMk cId="1716383035" sldId="404"/>
            <ac:spMk id="1090" creationId="{C832AF26-353E-D77D-FD23-D72AFCFC71F5}"/>
          </ac:spMkLst>
        </pc:spChg>
        <pc:spChg chg="mod">
          <ac:chgData name="PEDRO RIESGO FERNANDEZ" userId="a7733abf-5b9a-4604-b1f6-2b8a758200a9" providerId="ADAL" clId="{BE64F85E-A83A-41A4-9534-5F62D118FE02}" dt="2026-03-08T08:01:24.570" v="0" actId="207"/>
          <ac:spMkLst>
            <pc:docMk/>
            <pc:sldMk cId="1716383035" sldId="404"/>
            <ac:spMk id="1091" creationId="{235C2DA4-FB96-EE95-5747-BE25B252640F}"/>
          </ac:spMkLst>
        </pc:spChg>
        <pc:grpChg chg="mod">
          <ac:chgData name="PEDRO RIESGO FERNANDEZ" userId="a7733abf-5b9a-4604-b1f6-2b8a758200a9" providerId="ADAL" clId="{BE64F85E-A83A-41A4-9534-5F62D118FE02}" dt="2026-03-08T08:01:24.570" v="0" actId="207"/>
          <ac:grpSpMkLst>
            <pc:docMk/>
            <pc:sldMk cId="1716383035" sldId="404"/>
            <ac:grpSpMk id="19" creationId="{55DB76B0-4DEF-CD58-9917-7A64500AE8E8}"/>
          </ac:grpSpMkLst>
        </pc:grpChg>
        <pc:grpChg chg="mod">
          <ac:chgData name="PEDRO RIESGO FERNANDEZ" userId="a7733abf-5b9a-4604-b1f6-2b8a758200a9" providerId="ADAL" clId="{BE64F85E-A83A-41A4-9534-5F62D118FE02}" dt="2026-03-08T08:01:35.329" v="1" actId="207"/>
          <ac:grpSpMkLst>
            <pc:docMk/>
            <pc:sldMk cId="1716383035" sldId="404"/>
            <ac:grpSpMk id="20" creationId="{5CA394EE-18C6-A9C1-8E58-CBEF63A6EF51}"/>
          </ac:grpSpMkLst>
        </pc:grpChg>
        <pc:grpChg chg="mod">
          <ac:chgData name="PEDRO RIESGO FERNANDEZ" userId="a7733abf-5b9a-4604-b1f6-2b8a758200a9" providerId="ADAL" clId="{BE64F85E-A83A-41A4-9534-5F62D118FE02}" dt="2026-03-08T08:17:02.739" v="204" actId="1076"/>
          <ac:grpSpMkLst>
            <pc:docMk/>
            <pc:sldMk cId="1716383035" sldId="404"/>
            <ac:grpSpMk id="37" creationId="{78751B0D-2312-8A15-8C34-E6ADB6CE066F}"/>
          </ac:grpSpMkLst>
        </pc:grpChg>
        <pc:picChg chg="add mod">
          <ac:chgData name="PEDRO RIESGO FERNANDEZ" userId="a7733abf-5b9a-4604-b1f6-2b8a758200a9" providerId="ADAL" clId="{BE64F85E-A83A-41A4-9534-5F62D118FE02}" dt="2026-03-08T08:16:34.621" v="195" actId="1076"/>
          <ac:picMkLst>
            <pc:docMk/>
            <pc:sldMk cId="1716383035" sldId="404"/>
            <ac:picMk id="3" creationId="{F94B775E-CA0F-05A6-170E-4354FDC19132}"/>
          </ac:picMkLst>
        </pc:picChg>
        <pc:picChg chg="add mod">
          <ac:chgData name="PEDRO RIESGO FERNANDEZ" userId="a7733abf-5b9a-4604-b1f6-2b8a758200a9" providerId="ADAL" clId="{BE64F85E-A83A-41A4-9534-5F62D118FE02}" dt="2026-03-08T08:07:21.508" v="3" actId="1076"/>
          <ac:picMkLst>
            <pc:docMk/>
            <pc:sldMk cId="1716383035" sldId="404"/>
            <ac:picMk id="4" creationId="{49FF724C-DA33-D097-D789-BF18E8A88DAB}"/>
          </ac:picMkLst>
        </pc:picChg>
        <pc:picChg chg="add mod">
          <ac:chgData name="PEDRO RIESGO FERNANDEZ" userId="a7733abf-5b9a-4604-b1f6-2b8a758200a9" providerId="ADAL" clId="{BE64F85E-A83A-41A4-9534-5F62D118FE02}" dt="2026-03-08T08:14:42.866" v="167" actId="1076"/>
          <ac:picMkLst>
            <pc:docMk/>
            <pc:sldMk cId="1716383035" sldId="404"/>
            <ac:picMk id="6" creationId="{77BA3331-3C5F-81BC-C319-06461133C70F}"/>
          </ac:picMkLst>
        </pc:picChg>
        <pc:picChg chg="add mod">
          <ac:chgData name="PEDRO RIESGO FERNANDEZ" userId="a7733abf-5b9a-4604-b1f6-2b8a758200a9" providerId="ADAL" clId="{BE64F85E-A83A-41A4-9534-5F62D118FE02}" dt="2026-03-08T08:07:27.823" v="4" actId="1076"/>
          <ac:picMkLst>
            <pc:docMk/>
            <pc:sldMk cId="1716383035" sldId="404"/>
            <ac:picMk id="8" creationId="{F30865C0-C09B-C431-BFBB-0D5F6CE2C2DB}"/>
          </ac:picMkLst>
        </pc:picChg>
        <pc:picChg chg="add mod">
          <ac:chgData name="PEDRO RIESGO FERNANDEZ" userId="a7733abf-5b9a-4604-b1f6-2b8a758200a9" providerId="ADAL" clId="{BE64F85E-A83A-41A4-9534-5F62D118FE02}" dt="2026-03-08T08:07:21.508" v="3" actId="1076"/>
          <ac:picMkLst>
            <pc:docMk/>
            <pc:sldMk cId="1716383035" sldId="404"/>
            <ac:picMk id="1028" creationId="{4C1437B9-9E0E-9EF0-DD4C-4C21413D31C1}"/>
          </ac:picMkLst>
        </pc:picChg>
        <pc:picChg chg="add mod">
          <ac:chgData name="PEDRO RIESGO FERNANDEZ" userId="a7733abf-5b9a-4604-b1f6-2b8a758200a9" providerId="ADAL" clId="{BE64F85E-A83A-41A4-9534-5F62D118FE02}" dt="2026-03-08T08:07:21.508" v="3" actId="1076"/>
          <ac:picMkLst>
            <pc:docMk/>
            <pc:sldMk cId="1716383035" sldId="404"/>
            <ac:picMk id="1029" creationId="{18F18C77-F6CA-978A-5A81-8FBD5E052EA4}"/>
          </ac:picMkLst>
        </pc:picChg>
        <pc:picChg chg="add mod">
          <ac:chgData name="PEDRO RIESGO FERNANDEZ" userId="a7733abf-5b9a-4604-b1f6-2b8a758200a9" providerId="ADAL" clId="{BE64F85E-A83A-41A4-9534-5F62D118FE02}" dt="2026-03-08T08:16:03.012" v="186" actId="1076"/>
          <ac:picMkLst>
            <pc:docMk/>
            <pc:sldMk cId="1716383035" sldId="404"/>
            <ac:picMk id="1093" creationId="{2C4B8FD2-BB75-FC39-F3E5-A0C06DD16815}"/>
          </ac:picMkLst>
        </pc:picChg>
        <pc:picChg chg="add mod">
          <ac:chgData name="PEDRO RIESGO FERNANDEZ" userId="a7733abf-5b9a-4604-b1f6-2b8a758200a9" providerId="ADAL" clId="{BE64F85E-A83A-41A4-9534-5F62D118FE02}" dt="2026-03-08T08:14:44.992" v="168" actId="1076"/>
          <ac:picMkLst>
            <pc:docMk/>
            <pc:sldMk cId="1716383035" sldId="404"/>
            <ac:picMk id="1094" creationId="{F24A138C-57D6-B9D3-4546-A0150FC0E85F}"/>
          </ac:picMkLst>
        </pc:picChg>
        <pc:picChg chg="add mod">
          <ac:chgData name="PEDRO RIESGO FERNANDEZ" userId="a7733abf-5b9a-4604-b1f6-2b8a758200a9" providerId="ADAL" clId="{BE64F85E-A83A-41A4-9534-5F62D118FE02}" dt="2026-03-08T08:21:47.635" v="224" actId="1076"/>
          <ac:picMkLst>
            <pc:docMk/>
            <pc:sldMk cId="1716383035" sldId="404"/>
            <ac:picMk id="1126" creationId="{15BBCCA3-A48E-95CA-C454-DC96A757F675}"/>
          </ac:picMkLst>
        </pc:picChg>
        <pc:cxnChg chg="add mod">
          <ac:chgData name="PEDRO RIESGO FERNANDEZ" userId="a7733abf-5b9a-4604-b1f6-2b8a758200a9" providerId="ADAL" clId="{BE64F85E-A83A-41A4-9534-5F62D118FE02}" dt="2026-03-08T08:15:17.929" v="173" actId="14100"/>
          <ac:cxnSpMkLst>
            <pc:docMk/>
            <pc:sldMk cId="1716383035" sldId="404"/>
            <ac:cxnSpMk id="1097" creationId="{BC2FF9FC-DCD1-EF22-D31E-60E827BD4CC3}"/>
          </ac:cxnSpMkLst>
        </pc:cxnChg>
        <pc:cxnChg chg="add mod">
          <ac:chgData name="PEDRO RIESGO FERNANDEZ" userId="a7733abf-5b9a-4604-b1f6-2b8a758200a9" providerId="ADAL" clId="{BE64F85E-A83A-41A4-9534-5F62D118FE02}" dt="2026-03-08T08:15:28.643" v="176" actId="14100"/>
          <ac:cxnSpMkLst>
            <pc:docMk/>
            <pc:sldMk cId="1716383035" sldId="404"/>
            <ac:cxnSpMk id="1100" creationId="{15760590-15A7-62B9-86C2-B8CA18604677}"/>
          </ac:cxnSpMkLst>
        </pc:cxnChg>
        <pc:cxnChg chg="add mod">
          <ac:chgData name="PEDRO RIESGO FERNANDEZ" userId="a7733abf-5b9a-4604-b1f6-2b8a758200a9" providerId="ADAL" clId="{BE64F85E-A83A-41A4-9534-5F62D118FE02}" dt="2026-03-08T08:15:43.985" v="179" actId="14100"/>
          <ac:cxnSpMkLst>
            <pc:docMk/>
            <pc:sldMk cId="1716383035" sldId="404"/>
            <ac:cxnSpMk id="1103" creationId="{0AF69817-BBAF-D364-EE29-BA59A8A1A15D}"/>
          </ac:cxnSpMkLst>
        </pc:cxnChg>
        <pc:cxnChg chg="add mod">
          <ac:chgData name="PEDRO RIESGO FERNANDEZ" userId="a7733abf-5b9a-4604-b1f6-2b8a758200a9" providerId="ADAL" clId="{BE64F85E-A83A-41A4-9534-5F62D118FE02}" dt="2026-03-08T08:16:07.317" v="187" actId="14100"/>
          <ac:cxnSpMkLst>
            <pc:docMk/>
            <pc:sldMk cId="1716383035" sldId="404"/>
            <ac:cxnSpMk id="1106" creationId="{ECC6DE0F-A1B3-1DF9-39FF-A5FCD2A5AC1D}"/>
          </ac:cxnSpMkLst>
        </pc:cxnChg>
        <pc:cxnChg chg="add mod">
          <ac:chgData name="PEDRO RIESGO FERNANDEZ" userId="a7733abf-5b9a-4604-b1f6-2b8a758200a9" providerId="ADAL" clId="{BE64F85E-A83A-41A4-9534-5F62D118FE02}" dt="2026-03-08T08:17:17.561" v="207" actId="14100"/>
          <ac:cxnSpMkLst>
            <pc:docMk/>
            <pc:sldMk cId="1716383035" sldId="404"/>
            <ac:cxnSpMk id="1111" creationId="{AD90CC4E-3EFE-3585-9E75-2AFF2ABA6782}"/>
          </ac:cxnSpMkLst>
        </pc:cxnChg>
        <pc:cxnChg chg="add mod">
          <ac:chgData name="PEDRO RIESGO FERNANDEZ" userId="a7733abf-5b9a-4604-b1f6-2b8a758200a9" providerId="ADAL" clId="{BE64F85E-A83A-41A4-9534-5F62D118FE02}" dt="2026-03-08T08:16:24.669" v="192" actId="14100"/>
          <ac:cxnSpMkLst>
            <pc:docMk/>
            <pc:sldMk cId="1716383035" sldId="404"/>
            <ac:cxnSpMk id="1112" creationId="{0EAB9CBE-2D59-BBD2-66B3-E2301E1B7EDD}"/>
          </ac:cxnSpMkLst>
        </pc:cxnChg>
        <pc:cxnChg chg="add mod">
          <ac:chgData name="PEDRO RIESGO FERNANDEZ" userId="a7733abf-5b9a-4604-b1f6-2b8a758200a9" providerId="ADAL" clId="{BE64F85E-A83A-41A4-9534-5F62D118FE02}" dt="2026-03-08T08:17:21.454" v="209" actId="14100"/>
          <ac:cxnSpMkLst>
            <pc:docMk/>
            <pc:sldMk cId="1716383035" sldId="404"/>
            <ac:cxnSpMk id="1118" creationId="{1BA90F4D-E991-563A-1CBF-F9694BD72365}"/>
          </ac:cxnSpMkLst>
        </pc:cxnChg>
        <pc:cxnChg chg="add mod">
          <ac:chgData name="PEDRO RIESGO FERNANDEZ" userId="a7733abf-5b9a-4604-b1f6-2b8a758200a9" providerId="ADAL" clId="{BE64F85E-A83A-41A4-9534-5F62D118FE02}" dt="2026-03-08T08:17:01.767" v="203" actId="14100"/>
          <ac:cxnSpMkLst>
            <pc:docMk/>
            <pc:sldMk cId="1716383035" sldId="404"/>
            <ac:cxnSpMk id="1119" creationId="{CBA33573-2A2A-6812-46C4-CF74F625247A}"/>
          </ac:cxnSpMkLst>
        </pc:cxnChg>
      </pc:sldChg>
      <pc:sldChg chg="modSp mod">
        <pc:chgData name="PEDRO RIESGO FERNANDEZ" userId="a7733abf-5b9a-4604-b1f6-2b8a758200a9" providerId="ADAL" clId="{BE64F85E-A83A-41A4-9534-5F62D118FE02}" dt="2026-03-08T09:54:19.199" v="1221" actId="6549"/>
        <pc:sldMkLst>
          <pc:docMk/>
          <pc:sldMk cId="341565746" sldId="405"/>
        </pc:sldMkLst>
        <pc:spChg chg="mod">
          <ac:chgData name="PEDRO RIESGO FERNANDEZ" userId="a7733abf-5b9a-4604-b1f6-2b8a758200a9" providerId="ADAL" clId="{BE64F85E-A83A-41A4-9534-5F62D118FE02}" dt="2026-03-08T09:54:19.199" v="1221" actId="6549"/>
          <ac:spMkLst>
            <pc:docMk/>
            <pc:sldMk cId="341565746" sldId="405"/>
            <ac:spMk id="4" creationId="{ACF39196-1987-6959-CAC2-4ECCC090138A}"/>
          </ac:spMkLst>
        </pc:spChg>
      </pc:sldChg>
      <pc:sldChg chg="modSp mod">
        <pc:chgData name="PEDRO RIESGO FERNANDEZ" userId="a7733abf-5b9a-4604-b1f6-2b8a758200a9" providerId="ADAL" clId="{BE64F85E-A83A-41A4-9534-5F62D118FE02}" dt="2026-03-08T11:11:37.373" v="2192" actId="1035"/>
        <pc:sldMkLst>
          <pc:docMk/>
          <pc:sldMk cId="1514148676" sldId="406"/>
        </pc:sldMkLst>
        <pc:spChg chg="mod">
          <ac:chgData name="PEDRO RIESGO FERNANDEZ" userId="a7733abf-5b9a-4604-b1f6-2b8a758200a9" providerId="ADAL" clId="{BE64F85E-A83A-41A4-9534-5F62D118FE02}" dt="2026-03-08T11:11:37.373" v="2192" actId="1035"/>
          <ac:spMkLst>
            <pc:docMk/>
            <pc:sldMk cId="1514148676" sldId="406"/>
            <ac:spMk id="11" creationId="{0414A922-7DA4-135B-2616-4B9A74FF1972}"/>
          </ac:spMkLst>
        </pc:spChg>
      </pc:sldChg>
      <pc:sldChg chg="delSp modSp mod">
        <pc:chgData name="PEDRO RIESGO FERNANDEZ" userId="a7733abf-5b9a-4604-b1f6-2b8a758200a9" providerId="ADAL" clId="{BE64F85E-A83A-41A4-9534-5F62D118FE02}" dt="2026-03-08T10:04:34.034" v="1409" actId="1035"/>
        <pc:sldMkLst>
          <pc:docMk/>
          <pc:sldMk cId="1915578122" sldId="407"/>
        </pc:sldMkLst>
        <pc:spChg chg="mod">
          <ac:chgData name="PEDRO RIESGO FERNANDEZ" userId="a7733abf-5b9a-4604-b1f6-2b8a758200a9" providerId="ADAL" clId="{BE64F85E-A83A-41A4-9534-5F62D118FE02}" dt="2026-03-08T10:04:34.034" v="1409" actId="1035"/>
          <ac:spMkLst>
            <pc:docMk/>
            <pc:sldMk cId="1915578122" sldId="407"/>
            <ac:spMk id="11" creationId="{0414A922-7DA4-135B-2616-4B9A74FF1972}"/>
          </ac:spMkLst>
        </pc:spChg>
      </pc:sldChg>
      <pc:sldChg chg="modSp mod">
        <pc:chgData name="PEDRO RIESGO FERNANDEZ" userId="a7733abf-5b9a-4604-b1f6-2b8a758200a9" providerId="ADAL" clId="{BE64F85E-A83A-41A4-9534-5F62D118FE02}" dt="2026-03-08T09:23:58.552" v="744" actId="6549"/>
        <pc:sldMkLst>
          <pc:docMk/>
          <pc:sldMk cId="4279164245" sldId="409"/>
        </pc:sldMkLst>
        <pc:spChg chg="mod">
          <ac:chgData name="PEDRO RIESGO FERNANDEZ" userId="a7733abf-5b9a-4604-b1f6-2b8a758200a9" providerId="ADAL" clId="{BE64F85E-A83A-41A4-9534-5F62D118FE02}" dt="2026-03-08T09:23:58.552" v="744" actId="6549"/>
          <ac:spMkLst>
            <pc:docMk/>
            <pc:sldMk cId="4279164245" sldId="409"/>
            <ac:spMk id="11" creationId="{0414A922-7DA4-135B-2616-4B9A74FF1972}"/>
          </ac:spMkLst>
        </pc:spChg>
      </pc:sldChg>
      <pc:sldChg chg="delSp modSp add mod">
        <pc:chgData name="PEDRO RIESGO FERNANDEZ" userId="a7733abf-5b9a-4604-b1f6-2b8a758200a9" providerId="ADAL" clId="{BE64F85E-A83A-41A4-9534-5F62D118FE02}" dt="2026-03-08T09:55:58.328" v="1233" actId="1036"/>
        <pc:sldMkLst>
          <pc:docMk/>
          <pc:sldMk cId="0" sldId="413"/>
        </pc:sldMkLst>
        <pc:spChg chg="mod">
          <ac:chgData name="PEDRO RIESGO FERNANDEZ" userId="a7733abf-5b9a-4604-b1f6-2b8a758200a9" providerId="ADAL" clId="{BE64F85E-A83A-41A4-9534-5F62D118FE02}" dt="2026-03-08T09:55:58.328" v="1233" actId="1036"/>
          <ac:spMkLst>
            <pc:docMk/>
            <pc:sldMk cId="0" sldId="413"/>
            <ac:spMk id="7" creationId="{74FBB857-5835-E8F8-9DB6-80F1EA7B1F26}"/>
          </ac:spMkLst>
        </pc:spChg>
      </pc:sldChg>
      <pc:sldChg chg="addSp delSp modSp add mod">
        <pc:chgData name="PEDRO RIESGO FERNANDEZ" userId="a7733abf-5b9a-4604-b1f6-2b8a758200a9" providerId="ADAL" clId="{BE64F85E-A83A-41A4-9534-5F62D118FE02}" dt="2026-03-08T09:05:48.949" v="428" actId="14100"/>
        <pc:sldMkLst>
          <pc:docMk/>
          <pc:sldMk cId="754906152" sldId="414"/>
        </pc:sldMkLst>
        <pc:spChg chg="mod">
          <ac:chgData name="PEDRO RIESGO FERNANDEZ" userId="a7733abf-5b9a-4604-b1f6-2b8a758200a9" providerId="ADAL" clId="{BE64F85E-A83A-41A4-9534-5F62D118FE02}" dt="2026-03-08T09:04:59.773" v="424" actId="114"/>
          <ac:spMkLst>
            <pc:docMk/>
            <pc:sldMk cId="754906152" sldId="414"/>
            <ac:spMk id="11" creationId="{6A201DE4-559C-7836-E4F3-5FDBC09F9649}"/>
          </ac:spMkLst>
        </pc:spChg>
        <pc:picChg chg="add mod">
          <ac:chgData name="PEDRO RIESGO FERNANDEZ" userId="a7733abf-5b9a-4604-b1f6-2b8a758200a9" providerId="ADAL" clId="{BE64F85E-A83A-41A4-9534-5F62D118FE02}" dt="2026-03-08T09:05:41.394" v="427" actId="14100"/>
          <ac:picMkLst>
            <pc:docMk/>
            <pc:sldMk cId="754906152" sldId="414"/>
            <ac:picMk id="2050" creationId="{57074E59-D965-14BC-9FC1-26B9B2482EDF}"/>
          </ac:picMkLst>
        </pc:picChg>
        <pc:picChg chg="add mod">
          <ac:chgData name="PEDRO RIESGO FERNANDEZ" userId="a7733abf-5b9a-4604-b1f6-2b8a758200a9" providerId="ADAL" clId="{BE64F85E-A83A-41A4-9534-5F62D118FE02}" dt="2026-03-08T09:05:48.949" v="428" actId="14100"/>
          <ac:picMkLst>
            <pc:docMk/>
            <pc:sldMk cId="754906152" sldId="414"/>
            <ac:picMk id="2052" creationId="{EEA306C5-5830-01FF-5B9F-A4209E1A3089}"/>
          </ac:picMkLst>
        </pc:picChg>
      </pc:sldChg>
      <pc:sldChg chg="modSp add mod">
        <pc:chgData name="PEDRO RIESGO FERNANDEZ" userId="a7733abf-5b9a-4604-b1f6-2b8a758200a9" providerId="ADAL" clId="{BE64F85E-A83A-41A4-9534-5F62D118FE02}" dt="2026-03-08T09:33:07.363" v="803" actId="20577"/>
        <pc:sldMkLst>
          <pc:docMk/>
          <pc:sldMk cId="3165075022" sldId="415"/>
        </pc:sldMkLst>
        <pc:spChg chg="mod">
          <ac:chgData name="PEDRO RIESGO FERNANDEZ" userId="a7733abf-5b9a-4604-b1f6-2b8a758200a9" providerId="ADAL" clId="{BE64F85E-A83A-41A4-9534-5F62D118FE02}" dt="2026-03-08T09:33:07.363" v="803" actId="20577"/>
          <ac:spMkLst>
            <pc:docMk/>
            <pc:sldMk cId="3165075022" sldId="415"/>
            <ac:spMk id="11" creationId="{0414A922-7DA4-135B-2616-4B9A74FF1972}"/>
          </ac:spMkLst>
        </pc:spChg>
      </pc:sldChg>
      <pc:sldChg chg="modSp add mod">
        <pc:chgData name="PEDRO RIESGO FERNANDEZ" userId="a7733abf-5b9a-4604-b1f6-2b8a758200a9" providerId="ADAL" clId="{BE64F85E-A83A-41A4-9534-5F62D118FE02}" dt="2026-03-08T09:56:07.828" v="1235" actId="1035"/>
        <pc:sldMkLst>
          <pc:docMk/>
          <pc:sldMk cId="3003775195" sldId="416"/>
        </pc:sldMkLst>
        <pc:spChg chg="mod">
          <ac:chgData name="PEDRO RIESGO FERNANDEZ" userId="a7733abf-5b9a-4604-b1f6-2b8a758200a9" providerId="ADAL" clId="{BE64F85E-A83A-41A4-9534-5F62D118FE02}" dt="2026-03-08T09:56:07.828" v="1235" actId="1035"/>
          <ac:spMkLst>
            <pc:docMk/>
            <pc:sldMk cId="3003775195" sldId="416"/>
            <ac:spMk id="4" creationId="{5183999F-C621-4AD7-CF16-45AFCABF1022}"/>
          </ac:spMkLst>
        </pc:spChg>
      </pc:sldChg>
      <pc:sldChg chg="modSp add mod">
        <pc:chgData name="PEDRO RIESGO FERNANDEZ" userId="a7733abf-5b9a-4604-b1f6-2b8a758200a9" providerId="ADAL" clId="{BE64F85E-A83A-41A4-9534-5F62D118FE02}" dt="2026-03-08T11:11:44.453" v="2193" actId="1035"/>
        <pc:sldMkLst>
          <pc:docMk/>
          <pc:sldMk cId="3573766125" sldId="417"/>
        </pc:sldMkLst>
        <pc:spChg chg="mod">
          <ac:chgData name="PEDRO RIESGO FERNANDEZ" userId="a7733abf-5b9a-4604-b1f6-2b8a758200a9" providerId="ADAL" clId="{BE64F85E-A83A-41A4-9534-5F62D118FE02}" dt="2026-03-08T11:11:44.453" v="2193" actId="1035"/>
          <ac:spMkLst>
            <pc:docMk/>
            <pc:sldMk cId="3573766125" sldId="417"/>
            <ac:spMk id="11" creationId="{D254AD47-68F5-2258-B2C6-B05C34B415B1}"/>
          </ac:spMkLst>
        </pc:spChg>
      </pc:sldChg>
    </pc:docChg>
  </pc:docChgLst>
  <pc:docChgLst>
    <pc:chgData name="Pedro Riesgo" userId="401c854f3d6a8167" providerId="LiveId" clId="{1091B2FD-D30E-4882-8A6A-4AB818284920}"/>
    <pc:docChg chg="modSld">
      <pc:chgData name="Pedro Riesgo" userId="401c854f3d6a8167" providerId="LiveId" clId="{1091B2FD-D30E-4882-8A6A-4AB818284920}" dt="2026-03-16T08:20:22.596" v="6" actId="20577"/>
      <pc:docMkLst>
        <pc:docMk/>
      </pc:docMkLst>
      <pc:sldChg chg="modSp mod">
        <pc:chgData name="Pedro Riesgo" userId="401c854f3d6a8167" providerId="LiveId" clId="{1091B2FD-D30E-4882-8A6A-4AB818284920}" dt="2026-03-16T08:20:22.596" v="6" actId="20577"/>
        <pc:sldMkLst>
          <pc:docMk/>
          <pc:sldMk cId="0" sldId="261"/>
        </pc:sldMkLst>
        <pc:spChg chg="mod">
          <ac:chgData name="Pedro Riesgo" userId="401c854f3d6a8167" providerId="LiveId" clId="{1091B2FD-D30E-4882-8A6A-4AB818284920}" dt="2026-03-16T08:20:22.596" v="6" actId="20577"/>
          <ac:spMkLst>
            <pc:docMk/>
            <pc:sldMk cId="0" sldId="261"/>
            <ac:spMk id="11" creationId="{0414A922-7DA4-135B-2616-4B9A74FF1972}"/>
          </ac:spMkLst>
        </pc:spChg>
      </pc:sldChg>
      <pc:sldChg chg="modSp mod">
        <pc:chgData name="Pedro Riesgo" userId="401c854f3d6a8167" providerId="LiveId" clId="{1091B2FD-D30E-4882-8A6A-4AB818284920}" dt="2026-03-16T08:18:18.116" v="0" actId="20577"/>
        <pc:sldMkLst>
          <pc:docMk/>
          <pc:sldMk cId="341565746" sldId="405"/>
        </pc:sldMkLst>
        <pc:spChg chg="mod">
          <ac:chgData name="Pedro Riesgo" userId="401c854f3d6a8167" providerId="LiveId" clId="{1091B2FD-D30E-4882-8A6A-4AB818284920}" dt="2026-03-16T08:18:18.116" v="0" actId="20577"/>
          <ac:spMkLst>
            <pc:docMk/>
            <pc:sldMk cId="341565746" sldId="405"/>
            <ac:spMk id="4" creationId="{ACF39196-1987-6959-CAC2-4ECCC090138A}"/>
          </ac:spMkLst>
        </pc:spChg>
      </pc:sldChg>
    </pc:docChg>
  </pc:docChgLst>
</pc:chgInfo>
</file>

<file path=ppt/comments/modernComment_196_5A401344.xml><?xml version="1.0" encoding="utf-8"?>
<p188:cmLst xmlns:a="http://schemas.openxmlformats.org/drawingml/2006/main" xmlns:r="http://schemas.openxmlformats.org/officeDocument/2006/relationships" xmlns:p188="http://schemas.microsoft.com/office/powerpoint/2018/8/main">
  <p188:cm id="{D4C6DB3F-CE4C-45A5-99A2-FA5AA5C3CF6F}" authorId="{DBBF83DB-0C99-CF0D-801E-ADECC60F2003}" created="2025-04-04T22:43:19.175">
    <pc:sldMkLst xmlns:pc="http://schemas.microsoft.com/office/powerpoint/2013/main/command">
      <pc:docMk/>
      <pc:sldMk cId="1514148676" sldId="406"/>
    </pc:sldMkLst>
    <p188:txBody>
      <a:bodyPr/>
      <a:lstStyle/>
      <a:p>
        <a:r>
          <a:rPr lang="en-GB"/>
          <a:t>Provide a reflective overview of the project's experiences, highlighting both the successes and challenges encountered.
Be honest and transparent about the challenges and difficulties encountered.
Focus on the lessons learned and how they can be applied to future projects, rather than simply listing problems.
Use this section to demonstrate the project team's ability to reflect on their experiences and identify areas for improvement.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4D34D8-E3B4-F069-6ADD-F8D442E609BF}"/>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9E2191E5-897D-1F21-6B64-C79FF3AD2E92}"/>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E67E606C-77CD-45C1-9571-DE74CA837D88}" type="datetimeFigureOut">
              <a:rPr lang="en-IE" smtClean="0"/>
              <a:t>16/03/2026</a:t>
            </a:fld>
            <a:endParaRPr lang="en-IE"/>
          </a:p>
        </p:txBody>
      </p:sp>
      <p:sp>
        <p:nvSpPr>
          <p:cNvPr id="4" name="Footer Placeholder 3">
            <a:extLst>
              <a:ext uri="{FF2B5EF4-FFF2-40B4-BE49-F238E27FC236}">
                <a16:creationId xmlns:a16="http://schemas.microsoft.com/office/drawing/2014/main" id="{63903FA3-5DC7-AAE3-B405-7184FD6B12EB}"/>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36454CF8-DBD9-2EAE-C757-6C20B658552B}"/>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E5A08B9C-ED77-41BB-BC53-D69EC8827C71}" type="slidenum">
              <a:rPr lang="en-IE" smtClean="0"/>
              <a:t>‹Nº›</a:t>
            </a:fld>
            <a:endParaRPr lang="en-IE"/>
          </a:p>
        </p:txBody>
      </p:sp>
    </p:spTree>
    <p:extLst>
      <p:ext uri="{BB962C8B-B14F-4D97-AF65-F5344CB8AC3E}">
        <p14:creationId xmlns:p14="http://schemas.microsoft.com/office/powerpoint/2010/main" val="321532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34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534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17"/>
            <a:ext cx="2945659" cy="49534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377317"/>
            <a:ext cx="2945659" cy="49534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To ensure the accessibility of this presentation to blind users who use a screen reader, </a:t>
            </a:r>
            <a:endParaRPr dirty="0"/>
          </a:p>
          <a:p>
            <a:pPr marL="171450" lvl="0" indent="-171450" algn="l" rtl="0">
              <a:lnSpc>
                <a:spcPct val="100000"/>
              </a:lnSpc>
              <a:spcBef>
                <a:spcPts val="0"/>
              </a:spcBef>
              <a:spcAft>
                <a:spcPts val="0"/>
              </a:spcAft>
              <a:buSzPts val="1400"/>
              <a:buFont typeface="Arial"/>
              <a:buChar char="•"/>
            </a:pPr>
            <a:r>
              <a:rPr lang="en-GB" dirty="0"/>
              <a:t>if you translate this presentation or include parts not in English, make sure the proofing language is set to the right one (Review &gt; Language &gt; Set proofing Language). This will make sure the screen reader uses the right pronunciation.</a:t>
            </a:r>
            <a:endParaRPr dirty="0"/>
          </a:p>
          <a:p>
            <a:pPr marL="0" lvl="0" indent="0" algn="l" rtl="0">
              <a:lnSpc>
                <a:spcPct val="100000"/>
              </a:lnSpc>
              <a:spcBef>
                <a:spcPts val="0"/>
              </a:spcBef>
              <a:spcAft>
                <a:spcPts val="0"/>
              </a:spcAft>
              <a:buSzPts val="1400"/>
              <a:buNone/>
            </a:pPr>
            <a:endParaRPr dirty="0"/>
          </a:p>
        </p:txBody>
      </p:sp>
      <p:sp>
        <p:nvSpPr>
          <p:cNvPr id="361" name="Google Shape;361;p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40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61" name="Google Shape;361;p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374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8F02102F-9C89-2CE0-ED6B-3B0FB9096928}"/>
            </a:ext>
          </a:extLst>
        </p:cNvPr>
        <p:cNvGrpSpPr/>
        <p:nvPr/>
      </p:nvGrpSpPr>
      <p:grpSpPr>
        <a:xfrm>
          <a:off x="0" y="0"/>
          <a:ext cx="0" cy="0"/>
          <a:chOff x="0" y="0"/>
          <a:chExt cx="0" cy="0"/>
        </a:xfrm>
      </p:grpSpPr>
      <p:sp>
        <p:nvSpPr>
          <p:cNvPr id="360" name="Google Shape;360;p5:notes">
            <a:extLst>
              <a:ext uri="{FF2B5EF4-FFF2-40B4-BE49-F238E27FC236}">
                <a16:creationId xmlns:a16="http://schemas.microsoft.com/office/drawing/2014/main" id="{14AD64CC-FA52-00CC-EAC4-661D6E148C2F}"/>
              </a:ext>
            </a:extLst>
          </p:cNvPr>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61" name="Google Shape;361;p5:notes">
            <a:extLst>
              <a:ext uri="{FF2B5EF4-FFF2-40B4-BE49-F238E27FC236}">
                <a16:creationId xmlns:a16="http://schemas.microsoft.com/office/drawing/2014/main" id="{8C9F9900-AFC4-A0F0-585A-5F00B9DFAB4D}"/>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186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646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a:extLst>
            <a:ext uri="{FF2B5EF4-FFF2-40B4-BE49-F238E27FC236}">
              <a16:creationId xmlns:a16="http://schemas.microsoft.com/office/drawing/2014/main" id="{CB7557F3-21BA-EE87-9216-77DD907411A1}"/>
            </a:ext>
          </a:extLst>
        </p:cNvPr>
        <p:cNvGrpSpPr/>
        <p:nvPr/>
      </p:nvGrpSpPr>
      <p:grpSpPr>
        <a:xfrm>
          <a:off x="0" y="0"/>
          <a:ext cx="0" cy="0"/>
          <a:chOff x="0" y="0"/>
          <a:chExt cx="0" cy="0"/>
        </a:xfrm>
      </p:grpSpPr>
      <p:sp>
        <p:nvSpPr>
          <p:cNvPr id="381" name="Google Shape;381;p45:notes">
            <a:extLst>
              <a:ext uri="{FF2B5EF4-FFF2-40B4-BE49-F238E27FC236}">
                <a16:creationId xmlns:a16="http://schemas.microsoft.com/office/drawing/2014/main" id="{EA0E5F57-CDBE-3156-073A-F7EA35B3F35D}"/>
              </a:ext>
            </a:extLst>
          </p:cNvPr>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a:extLst>
              <a:ext uri="{FF2B5EF4-FFF2-40B4-BE49-F238E27FC236}">
                <a16:creationId xmlns:a16="http://schemas.microsoft.com/office/drawing/2014/main" id="{DC9EF30D-2467-53D8-EC0C-BD478A11603D}"/>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899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630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ensure the accessibility of this presentation to blind users who use a screen reader, </a:t>
            </a:r>
            <a:endParaRPr/>
          </a:p>
          <a:p>
            <a:pPr marL="171450" lvl="0" indent="-171450" algn="l" rtl="0">
              <a:lnSpc>
                <a:spcPct val="100000"/>
              </a:lnSpc>
              <a:spcBef>
                <a:spcPts val="0"/>
              </a:spcBef>
              <a:spcAft>
                <a:spcPts val="0"/>
              </a:spcAft>
              <a:buSzPts val="1400"/>
              <a:buFont typeface="Arial"/>
              <a:buChar char="•"/>
            </a:pPr>
            <a:r>
              <a:rPr lang="en-GB"/>
              <a:t>if you translate this presentation or include parts not in English, make sure the proofing language is set to the right one (Review &gt; Language &gt; Set proofing Language). This will make sure the screen reader uses the right pronunciation.</a:t>
            </a:r>
            <a:endParaRPr/>
          </a:p>
          <a:p>
            <a:pPr marL="0" lvl="0" indent="0" algn="l" rtl="0">
              <a:lnSpc>
                <a:spcPct val="100000"/>
              </a:lnSpc>
              <a:spcBef>
                <a:spcPts val="0"/>
              </a:spcBef>
              <a:spcAft>
                <a:spcPts val="0"/>
              </a:spcAft>
              <a:buSzPts val="1400"/>
              <a:buNone/>
            </a:pPr>
            <a:endParaRPr/>
          </a:p>
        </p:txBody>
      </p:sp>
      <p:sp>
        <p:nvSpPr>
          <p:cNvPr id="382" name="Google Shape;382;p45: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600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a:extLst>
            <a:ext uri="{FF2B5EF4-FFF2-40B4-BE49-F238E27FC236}">
              <a16:creationId xmlns:a16="http://schemas.microsoft.com/office/drawing/2014/main" id="{B9214D8A-98B9-9648-700F-2B50A188BDE4}"/>
            </a:ext>
          </a:extLst>
        </p:cNvPr>
        <p:cNvGrpSpPr/>
        <p:nvPr/>
      </p:nvGrpSpPr>
      <p:grpSpPr>
        <a:xfrm>
          <a:off x="0" y="0"/>
          <a:ext cx="0" cy="0"/>
          <a:chOff x="0" y="0"/>
          <a:chExt cx="0" cy="0"/>
        </a:xfrm>
      </p:grpSpPr>
      <p:sp>
        <p:nvSpPr>
          <p:cNvPr id="381" name="Google Shape;381;p45:notes">
            <a:extLst>
              <a:ext uri="{FF2B5EF4-FFF2-40B4-BE49-F238E27FC236}">
                <a16:creationId xmlns:a16="http://schemas.microsoft.com/office/drawing/2014/main" id="{D4715F2C-5416-3FE8-2148-D9398A3807B7}"/>
              </a:ext>
            </a:extLst>
          </p:cNvPr>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To ensure the accessibility of this presentation to blind users who use a screen reader, </a:t>
            </a:r>
            <a:endParaRPr dirty="0"/>
          </a:p>
          <a:p>
            <a:pPr marL="171450" lvl="0" indent="-171450" algn="l" rtl="0">
              <a:lnSpc>
                <a:spcPct val="100000"/>
              </a:lnSpc>
              <a:spcBef>
                <a:spcPts val="0"/>
              </a:spcBef>
              <a:spcAft>
                <a:spcPts val="0"/>
              </a:spcAft>
              <a:buSzPts val="1400"/>
              <a:buFont typeface="Arial"/>
              <a:buChar char="•"/>
            </a:pPr>
            <a:r>
              <a:rPr lang="en-GB" dirty="0"/>
              <a:t>if you translate this presentation or include parts not in English, make sure the proofing language is set to the right one (Review &gt; Language &gt; Set proofing Language). This will make sure the screen reader uses the right pronunciation.</a:t>
            </a:r>
            <a:endParaRPr dirty="0"/>
          </a:p>
          <a:p>
            <a:pPr marL="0" lvl="0" indent="0" algn="l" rtl="0">
              <a:lnSpc>
                <a:spcPct val="100000"/>
              </a:lnSpc>
              <a:spcBef>
                <a:spcPts val="0"/>
              </a:spcBef>
              <a:spcAft>
                <a:spcPts val="0"/>
              </a:spcAft>
              <a:buSzPts val="1400"/>
              <a:buNone/>
            </a:pPr>
            <a:endParaRPr dirty="0"/>
          </a:p>
        </p:txBody>
      </p:sp>
      <p:sp>
        <p:nvSpPr>
          <p:cNvPr id="382" name="Google Shape;382;p45:notes">
            <a:extLst>
              <a:ext uri="{FF2B5EF4-FFF2-40B4-BE49-F238E27FC236}">
                <a16:creationId xmlns:a16="http://schemas.microsoft.com/office/drawing/2014/main" id="{4ED85305-61E6-C66C-9712-16C8DE90D0AD}"/>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3347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option 1">
    <p:bg>
      <p:bgPr>
        <a:solidFill>
          <a:srgbClr val="00339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675400-3E4A-4805-76D4-89E3DBA2294C}"/>
              </a:ext>
            </a:extLst>
          </p:cNvPr>
          <p:cNvSpPr>
            <a:spLocks noGrp="1"/>
          </p:cNvSpPr>
          <p:nvPr>
            <p:ph type="sldNum" sz="quarter" idx="4"/>
          </p:nvPr>
        </p:nvSpPr>
        <p:spPr>
          <a:xfrm>
            <a:off x="838200" y="6317486"/>
            <a:ext cx="2743200" cy="172523"/>
          </a:xfrm>
          <a:prstGeom prst="rect">
            <a:avLst/>
          </a:prstGeom>
          <a:noFill/>
        </p:spPr>
        <p:txBody>
          <a:bodyPr vert="horz" lIns="91440" tIns="45720" rIns="91440" bIns="45720" rtlCol="0" anchor="ctr"/>
          <a:lstStyle>
            <a:lvl1pPr algn="r">
              <a:defRPr sz="1200">
                <a:solidFill>
                  <a:schemeClr val="bg1"/>
                </a:solidFill>
                <a:latin typeface="+mn-lt"/>
              </a:defRPr>
            </a:lvl1pPr>
          </a:lstStyle>
          <a:p>
            <a:pPr algn="l"/>
            <a:r>
              <a:rPr lang="fr-BE"/>
              <a:t>DD/MM/YYYY</a:t>
            </a:r>
            <a:endParaRPr lang="en-IE"/>
          </a:p>
        </p:txBody>
      </p:sp>
      <p:sp>
        <p:nvSpPr>
          <p:cNvPr id="4" name="Title 1">
            <a:extLst>
              <a:ext uri="{FF2B5EF4-FFF2-40B4-BE49-F238E27FC236}">
                <a16:creationId xmlns:a16="http://schemas.microsoft.com/office/drawing/2014/main" id="{DB290A50-B43D-A2B6-515F-75425256ACB5}"/>
              </a:ext>
            </a:extLst>
          </p:cNvPr>
          <p:cNvSpPr>
            <a:spLocks noGrp="1"/>
          </p:cNvSpPr>
          <p:nvPr>
            <p:ph type="title" hasCustomPrompt="1"/>
          </p:nvPr>
        </p:nvSpPr>
        <p:spPr>
          <a:xfrm>
            <a:off x="838200" y="3040714"/>
            <a:ext cx="10515600" cy="1020337"/>
          </a:xfrm>
          <a:noFill/>
        </p:spPr>
        <p:txBody>
          <a:bodyPr>
            <a:noAutofit/>
          </a:bodyPr>
          <a:lstStyle>
            <a:lvl1pPr>
              <a:defRPr sz="8800">
                <a:solidFill>
                  <a:schemeClr val="bg1"/>
                </a:solidFill>
              </a:defRPr>
            </a:lvl1pPr>
          </a:lstStyle>
          <a:p>
            <a:r>
              <a:rPr lang="en-US"/>
              <a:t>Click to add a title</a:t>
            </a:r>
            <a:endParaRPr lang="en-IE"/>
          </a:p>
        </p:txBody>
      </p:sp>
      <p:sp>
        <p:nvSpPr>
          <p:cNvPr id="15" name="Content Placeholder 14">
            <a:extLst>
              <a:ext uri="{FF2B5EF4-FFF2-40B4-BE49-F238E27FC236}">
                <a16:creationId xmlns:a16="http://schemas.microsoft.com/office/drawing/2014/main" id="{69D02D42-BA7D-84CC-873F-80F08362B35A}"/>
              </a:ext>
            </a:extLst>
          </p:cNvPr>
          <p:cNvSpPr>
            <a:spLocks noGrp="1"/>
          </p:cNvSpPr>
          <p:nvPr>
            <p:ph sz="quarter" idx="11"/>
          </p:nvPr>
        </p:nvSpPr>
        <p:spPr>
          <a:xfrm>
            <a:off x="838200" y="4219575"/>
            <a:ext cx="4929188" cy="611188"/>
          </a:xfrm>
        </p:spPr>
        <p:txBody>
          <a:bodyPr/>
          <a:lstStyle>
            <a:lvl1pPr marL="0" indent="0">
              <a:buNone/>
              <a:defRPr>
                <a:solidFill>
                  <a:schemeClr val="bg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C600E4EF-7051-9AAC-2C78-0958FBC514BC}"/>
              </a:ext>
            </a:extLst>
          </p:cNvPr>
          <p:cNvSpPr>
            <a:spLocks noGrp="1"/>
          </p:cNvSpPr>
          <p:nvPr>
            <p:ph sz="half" idx="10"/>
          </p:nvPr>
        </p:nvSpPr>
        <p:spPr>
          <a:xfrm>
            <a:off x="838199" y="5243158"/>
            <a:ext cx="3176847" cy="304616"/>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anchor="ctr">
            <a:noAutofit/>
          </a:bodyPr>
          <a:lstStyle>
            <a:lvl1pPr marL="0" indent="0">
              <a:buNone/>
              <a:defRPr sz="1600" b="0" i="1">
                <a:solidFill>
                  <a:schemeClr val="tx2"/>
                </a:solidFill>
              </a:defRPr>
            </a:lvl1pPr>
          </a:lstStyle>
          <a:p>
            <a:pPr lvl="0"/>
            <a:r>
              <a:rPr lang="en-US"/>
              <a:t>Click to edit Master text styles</a:t>
            </a:r>
          </a:p>
        </p:txBody>
      </p:sp>
      <p:pic>
        <p:nvPicPr>
          <p:cNvPr id="3" name="Picture 2" descr="European Commission">
            <a:extLst>
              <a:ext uri="{FF2B5EF4-FFF2-40B4-BE49-F238E27FC236}">
                <a16:creationId xmlns:a16="http://schemas.microsoft.com/office/drawing/2014/main" id="{85D80D5D-B11B-B8B1-1D33-81E7377D5953}"/>
              </a:ext>
              <a:ext uri="{C183D7F6-B498-43B3-948B-1728B52AA6E4}">
                <adec:decorative xmlns:adec="http://schemas.microsoft.com/office/drawing/2017/decorative" val="0"/>
              </a:ext>
            </a:extLst>
          </p:cNvPr>
          <p:cNvPicPr/>
          <p:nvPr userDrawn="1"/>
        </p:nvPicPr>
        <p:blipFill>
          <a:blip r:embed="rId2"/>
          <a:stretch>
            <a:fillRect/>
          </a:stretch>
        </p:blipFill>
        <p:spPr>
          <a:xfrm>
            <a:off x="9463383" y="5738784"/>
            <a:ext cx="2544024" cy="941017"/>
          </a:xfrm>
          <a:prstGeom prst="rect">
            <a:avLst/>
          </a:prstGeom>
          <a:noFill/>
        </p:spPr>
      </p:pic>
    </p:spTree>
    <p:extLst>
      <p:ext uri="{BB962C8B-B14F-4D97-AF65-F5344CB8AC3E}">
        <p14:creationId xmlns:p14="http://schemas.microsoft.com/office/powerpoint/2010/main" val="18750155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body text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98905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5F39DED1-43B7-A54B-D3D7-54792E535D26}"/>
              </a:ext>
            </a:extLst>
          </p:cNvPr>
          <p:cNvSpPr>
            <a:spLocks noGrp="1"/>
          </p:cNvSpPr>
          <p:nvPr>
            <p:ph sz="half" idx="10"/>
          </p:nvPr>
        </p:nvSpPr>
        <p:spPr>
          <a:xfrm>
            <a:off x="6334125" y="198905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B9416748-3994-A02A-B7BD-AC8272883D95}"/>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388569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body text two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98905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DC0E4D59-AF6A-8993-094A-5A4FED57EA37}"/>
              </a:ext>
            </a:extLst>
          </p:cNvPr>
          <p:cNvSpPr>
            <a:spLocks noGrp="1"/>
          </p:cNvSpPr>
          <p:nvPr>
            <p:ph sz="half" idx="10"/>
          </p:nvPr>
        </p:nvSpPr>
        <p:spPr>
          <a:xfrm>
            <a:off x="6334125" y="198905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8C3588F2-1E00-50BC-0820-CB663EE971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5945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A10AA9BB-29EC-79EA-02CA-8452ADF649A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38729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270BF-EE76-A46D-95E0-FB617042099B}"/>
              </a:ext>
            </a:extLst>
          </p:cNvPr>
          <p:cNvSpPr>
            <a:spLocks/>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pic>
        <p:nvPicPr>
          <p:cNvPr id="10" name="Picture 9" descr="A blue flag with yellow stars and stripes&#10;&#10;Description automatically generated">
            <a:extLst>
              <a:ext uri="{FF2B5EF4-FFF2-40B4-BE49-F238E27FC236}">
                <a16:creationId xmlns:a16="http://schemas.microsoft.com/office/drawing/2014/main" id="{7262511B-BA2E-7984-66D6-B5152DA09D7B}"/>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11" name="Picture 10" descr="A blue flag with yellow stars and stripes&#10;&#10;Description automatically generated">
            <a:extLst>
              <a:ext uri="{FF2B5EF4-FFF2-40B4-BE49-F238E27FC236}">
                <a16:creationId xmlns:a16="http://schemas.microsoft.com/office/drawing/2014/main" id="{DB557BE9-B8DC-E601-A0F8-16CD84F91810}"/>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9" name="Slide Number Placeholder 5">
            <a:extLst>
              <a:ext uri="{FF2B5EF4-FFF2-40B4-BE49-F238E27FC236}">
                <a16:creationId xmlns:a16="http://schemas.microsoft.com/office/drawing/2014/main" id="{BEFAC7B2-2467-A72A-9F8B-CBD0FB0D8C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4223666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body text two columns colure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CFB38-4E5F-126B-A212-3CBD911F9836}"/>
              </a:ext>
            </a:extLst>
          </p:cNvPr>
          <p:cNvSpPr>
            <a:spLocks noGrp="1" noRot="1" noMove="1" noResize="1" noEditPoints="1" noAdjustHandles="1" noChangeArrowheads="1" noChangeShapeType="1"/>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2587083"/>
            <a:ext cx="4670502" cy="2899317"/>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E36259F-C7F8-D963-3DFD-92239B4D3FA2}"/>
              </a:ext>
            </a:extLst>
          </p:cNvPr>
          <p:cNvSpPr>
            <a:spLocks noGrp="1"/>
          </p:cNvSpPr>
          <p:nvPr>
            <p:ph sz="half" idx="2"/>
          </p:nvPr>
        </p:nvSpPr>
        <p:spPr>
          <a:xfrm>
            <a:off x="6172200" y="2587083"/>
            <a:ext cx="5181600" cy="2899317"/>
          </a:xfrm>
          <a:noFill/>
        </p:spPr>
        <p:txBody>
          <a:bodyPr>
            <a:noAutofit/>
          </a:bodyPr>
          <a:lstStyle>
            <a:lvl1pPr marL="0" indent="0">
              <a:buNone/>
              <a:defRPr sz="2000">
                <a:solidFill>
                  <a:schemeClr val="bg1"/>
                </a:solidFill>
              </a:defRPr>
            </a:lvl1pPr>
          </a:lstStyle>
          <a:p>
            <a:pPr lvl="0"/>
            <a:r>
              <a:rPr lang="en-US"/>
              <a:t>Click to edit Master text styles</a:t>
            </a:r>
          </a:p>
        </p:txBody>
      </p:sp>
      <p:pic>
        <p:nvPicPr>
          <p:cNvPr id="8" name="Picture 7" descr="A blue flag with yellow stars and stripes&#10;&#10;Description automatically generated">
            <a:extLst>
              <a:ext uri="{FF2B5EF4-FFF2-40B4-BE49-F238E27FC236}">
                <a16:creationId xmlns:a16="http://schemas.microsoft.com/office/drawing/2014/main" id="{02BBC44B-821F-21ED-8464-03E521698175}"/>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22B46DA4-CDDE-5119-2E5E-AD549E681C9C}"/>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5" name="Slide Number Placeholder 5">
            <a:extLst>
              <a:ext uri="{FF2B5EF4-FFF2-40B4-BE49-F238E27FC236}">
                <a16:creationId xmlns:a16="http://schemas.microsoft.com/office/drawing/2014/main" id="{4A321162-C08B-5D98-4E1F-FE50C321D819}"/>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81676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body text three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11A8786C-FCBD-3783-706E-0CBF5B0343E3}"/>
              </a:ext>
            </a:extLst>
          </p:cNvPr>
          <p:cNvSpPr>
            <a:spLocks noGrp="1"/>
          </p:cNvSpPr>
          <p:nvPr>
            <p:ph sz="half" idx="10"/>
          </p:nvPr>
        </p:nvSpPr>
        <p:spPr>
          <a:xfrm>
            <a:off x="4629467"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F4DC31AC-D39C-A8A3-ED76-D3399E224DE3}"/>
              </a:ext>
            </a:extLst>
          </p:cNvPr>
          <p:cNvSpPr>
            <a:spLocks noGrp="1"/>
          </p:cNvSpPr>
          <p:nvPr>
            <p:ph sz="half" idx="11"/>
          </p:nvPr>
        </p:nvSpPr>
        <p:spPr>
          <a:xfrm>
            <a:off x="8297400"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6D635DEE-A882-2487-2337-D6BB66A7AF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10173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ody text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AFF39438-760E-ED2B-8243-319A5EF04778}"/>
              </a:ext>
            </a:extLst>
          </p:cNvPr>
          <p:cNvSpPr>
            <a:spLocks noGrp="1"/>
          </p:cNvSpPr>
          <p:nvPr>
            <p:ph sz="half" idx="10"/>
          </p:nvPr>
        </p:nvSpPr>
        <p:spPr>
          <a:xfrm>
            <a:off x="4568465"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B6FA7DAD-79FF-9241-7523-B9F28613FBC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
        <p:nvSpPr>
          <p:cNvPr id="5" name="Content Placeholder 2">
            <a:extLst>
              <a:ext uri="{FF2B5EF4-FFF2-40B4-BE49-F238E27FC236}">
                <a16:creationId xmlns:a16="http://schemas.microsoft.com/office/drawing/2014/main" id="{C2284C9D-0459-8584-A6B3-FFE83837141D}"/>
              </a:ext>
            </a:extLst>
          </p:cNvPr>
          <p:cNvSpPr>
            <a:spLocks noGrp="1"/>
          </p:cNvSpPr>
          <p:nvPr>
            <p:ph sz="half" idx="11"/>
          </p:nvPr>
        </p:nvSpPr>
        <p:spPr>
          <a:xfrm>
            <a:off x="8298730"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7244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body text three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89E2655-E9DF-246B-F4FD-D62B2B37A4B3}"/>
              </a:ext>
            </a:extLst>
          </p:cNvPr>
          <p:cNvSpPr>
            <a:spLocks noGrp="1"/>
          </p:cNvSpPr>
          <p:nvPr>
            <p:ph sz="half" idx="15" hasCustomPrompt="1"/>
          </p:nvPr>
        </p:nvSpPr>
        <p:spPr>
          <a:xfrm>
            <a:off x="838200"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4" name="Content Placeholder 2">
            <a:extLst>
              <a:ext uri="{FF2B5EF4-FFF2-40B4-BE49-F238E27FC236}">
                <a16:creationId xmlns:a16="http://schemas.microsoft.com/office/drawing/2014/main" id="{A1C7A71E-B4AA-350C-C619-6CD926C5FB05}"/>
              </a:ext>
            </a:extLst>
          </p:cNvPr>
          <p:cNvSpPr>
            <a:spLocks noGrp="1"/>
          </p:cNvSpPr>
          <p:nvPr>
            <p:ph sz="half" idx="1"/>
          </p:nvPr>
        </p:nvSpPr>
        <p:spPr>
          <a:xfrm>
            <a:off x="838200" y="2690199"/>
            <a:ext cx="3045644"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B64B145-4048-55E1-B2E9-6B27CC0E5870}"/>
              </a:ext>
            </a:extLst>
          </p:cNvPr>
          <p:cNvSpPr>
            <a:spLocks noGrp="1"/>
          </p:cNvSpPr>
          <p:nvPr>
            <p:ph sz="half" idx="16" hasCustomPrompt="1"/>
          </p:nvPr>
        </p:nvSpPr>
        <p:spPr>
          <a:xfrm>
            <a:off x="4586925" y="2010169"/>
            <a:ext cx="3132055"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6" name="Content Placeholder 2">
            <a:extLst>
              <a:ext uri="{FF2B5EF4-FFF2-40B4-BE49-F238E27FC236}">
                <a16:creationId xmlns:a16="http://schemas.microsoft.com/office/drawing/2014/main" id="{56044468-6F92-BCD9-357B-E33281665606}"/>
              </a:ext>
            </a:extLst>
          </p:cNvPr>
          <p:cNvSpPr>
            <a:spLocks noGrp="1"/>
          </p:cNvSpPr>
          <p:nvPr>
            <p:ph sz="half" idx="10"/>
          </p:nvPr>
        </p:nvSpPr>
        <p:spPr>
          <a:xfrm>
            <a:off x="4586926" y="2690199"/>
            <a:ext cx="3132055"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AE2839C1-28EB-C84A-8FE0-1EB86DE1BDEE}"/>
              </a:ext>
            </a:extLst>
          </p:cNvPr>
          <p:cNvSpPr>
            <a:spLocks noGrp="1"/>
          </p:cNvSpPr>
          <p:nvPr>
            <p:ph sz="half" idx="17" hasCustomPrompt="1"/>
          </p:nvPr>
        </p:nvSpPr>
        <p:spPr>
          <a:xfrm>
            <a:off x="8422064"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8" name="Content Placeholder 2">
            <a:extLst>
              <a:ext uri="{FF2B5EF4-FFF2-40B4-BE49-F238E27FC236}">
                <a16:creationId xmlns:a16="http://schemas.microsoft.com/office/drawing/2014/main" id="{A1E8E11D-2B2A-C5C5-EFFC-16D798510576}"/>
              </a:ext>
            </a:extLst>
          </p:cNvPr>
          <p:cNvSpPr>
            <a:spLocks noGrp="1"/>
          </p:cNvSpPr>
          <p:nvPr>
            <p:ph sz="half" idx="11"/>
          </p:nvPr>
        </p:nvSpPr>
        <p:spPr>
          <a:xfrm>
            <a:off x="8422064" y="2690199"/>
            <a:ext cx="3045644" cy="2598238"/>
          </a:xfrm>
        </p:spPr>
        <p:txBody>
          <a:bodyPr>
            <a:noAutofit/>
          </a:bodyPr>
          <a:lstStyle>
            <a:lvl1pPr>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a:t>
            </a:r>
          </a:p>
        </p:txBody>
      </p:sp>
      <p:sp>
        <p:nvSpPr>
          <p:cNvPr id="7" name="Slide Number Placeholder 5">
            <a:extLst>
              <a:ext uri="{FF2B5EF4-FFF2-40B4-BE49-F238E27FC236}">
                <a16:creationId xmlns:a16="http://schemas.microsoft.com/office/drawing/2014/main" id="{62761D88-1D18-A805-8D96-5BEBFEFE219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720171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dy text and image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tx1"/>
                </a:solidFill>
              </a:defRPr>
            </a:lvl1pPr>
          </a:lstStyle>
          <a:p>
            <a:r>
              <a:rPr lang="en-US"/>
              <a:t>Click to edit Master title style</a:t>
            </a:r>
            <a:endParaRPr lang="en-IE"/>
          </a:p>
        </p:txBody>
      </p:sp>
      <p:sp>
        <p:nvSpPr>
          <p:cNvPr id="7" name="Content Placeholder 2">
            <a:extLst>
              <a:ext uri="{FF2B5EF4-FFF2-40B4-BE49-F238E27FC236}">
                <a16:creationId xmlns:a16="http://schemas.microsoft.com/office/drawing/2014/main" id="{4F9DE773-46A1-EE6A-D3DF-FC96DCA4C7CB}"/>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93834467-B58A-08E2-AA0A-DB1D50F360BB}"/>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5" name="Picture 4" descr="A blue flag with yellow stars and stripes&#10;&#10;Description automatically generated">
            <a:extLst>
              <a:ext uri="{FF2B5EF4-FFF2-40B4-BE49-F238E27FC236}">
                <a16:creationId xmlns:a16="http://schemas.microsoft.com/office/drawing/2014/main" id="{570F0233-3DB4-DD9F-5F0F-396910702D84}"/>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8" name="Slide Number Placeholder 5">
            <a:extLst>
              <a:ext uri="{FF2B5EF4-FFF2-40B4-BE49-F238E27FC236}">
                <a16:creationId xmlns:a16="http://schemas.microsoft.com/office/drawing/2014/main" id="{4A4DF5A1-9706-DCB7-1601-51D0F26AEF16}"/>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32561957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dy text and image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bg2"/>
                </a:solidFill>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CA9BD169-F6A4-2E23-F2D4-B7DED1FC9941}"/>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880C2FD4-3B80-FE70-83EA-C9956AF116F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0859237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age option 2">
    <p:spTree>
      <p:nvGrpSpPr>
        <p:cNvPr id="1" name=""/>
        <p:cNvGrpSpPr/>
        <p:nvPr/>
      </p:nvGrpSpPr>
      <p:grpSpPr>
        <a:xfrm>
          <a:off x="0" y="0"/>
          <a:ext cx="0" cy="0"/>
          <a:chOff x="0" y="0"/>
          <a:chExt cx="0" cy="0"/>
        </a:xfrm>
      </p:grpSpPr>
      <p:sp>
        <p:nvSpPr>
          <p:cNvPr id="4" name="Google Shape;75;p31">
            <a:extLst>
              <a:ext uri="{FF2B5EF4-FFF2-40B4-BE49-F238E27FC236}">
                <a16:creationId xmlns:a16="http://schemas.microsoft.com/office/drawing/2014/main" id="{D3CADB7B-43FA-62FF-A4B3-5E073752114C}"/>
              </a:ext>
            </a:extLst>
          </p:cNvPr>
          <p:cNvSpPr>
            <a:spLocks noGrp="1"/>
          </p:cNvSpPr>
          <p:nvPr>
            <p:ph type="pic" idx="2"/>
          </p:nvPr>
        </p:nvSpPr>
        <p:spPr>
          <a:xfrm>
            <a:off x="0" y="1981200"/>
            <a:ext cx="12192000" cy="4876799"/>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2910E61F-C8F9-4190-1EE4-9217CF0F1D1D}"/>
              </a:ext>
            </a:extLst>
          </p:cNvPr>
          <p:cNvSpPr>
            <a:spLocks noGrp="1"/>
          </p:cNvSpPr>
          <p:nvPr>
            <p:ph type="title" hasCustomPrompt="1"/>
          </p:nvPr>
        </p:nvSpPr>
        <p:spPr>
          <a:xfrm>
            <a:off x="838200" y="1594518"/>
            <a:ext cx="10515600" cy="1068400"/>
          </a:xfrm>
          <a:solidFill>
            <a:schemeClr val="bg1"/>
          </a:solidFill>
        </p:spPr>
        <p:txBody>
          <a:bodyPr lIns="144000" tIns="144000" rIns="144000" bIns="144000" anchor="b">
            <a:noAutofit/>
          </a:bodyPr>
          <a:lstStyle>
            <a:lvl1pPr>
              <a:defRPr sz="8800"/>
            </a:lvl1pPr>
          </a:lstStyle>
          <a:p>
            <a:r>
              <a:rPr lang="en-US"/>
              <a:t>Click to add a title</a:t>
            </a:r>
            <a:endParaRPr lang="en-IE"/>
          </a:p>
        </p:txBody>
      </p:sp>
      <p:sp>
        <p:nvSpPr>
          <p:cNvPr id="6" name="Content Placeholder 14">
            <a:extLst>
              <a:ext uri="{FF2B5EF4-FFF2-40B4-BE49-F238E27FC236}">
                <a16:creationId xmlns:a16="http://schemas.microsoft.com/office/drawing/2014/main" id="{F041A8C2-E23F-3F85-E8AE-2AEEB496419A}"/>
              </a:ext>
            </a:extLst>
          </p:cNvPr>
          <p:cNvSpPr>
            <a:spLocks noGrp="1"/>
          </p:cNvSpPr>
          <p:nvPr>
            <p:ph sz="quarter" idx="11"/>
          </p:nvPr>
        </p:nvSpPr>
        <p:spPr>
          <a:xfrm>
            <a:off x="838200" y="2942564"/>
            <a:ext cx="4929188" cy="611188"/>
          </a:xfrm>
        </p:spPr>
        <p:txBody>
          <a:bodyPr/>
          <a:lstStyle>
            <a:lvl1pPr marL="0" indent="0">
              <a:buNone/>
              <a:defRPr>
                <a:solidFill>
                  <a:schemeClr val="tx2"/>
                </a:solidFill>
              </a:defRPr>
            </a:lvl1pPr>
          </a:lstStyle>
          <a:p>
            <a:pPr lvl="0"/>
            <a:r>
              <a:rPr lang="en-US"/>
              <a:t>Click to edit Master text styles</a:t>
            </a:r>
          </a:p>
        </p:txBody>
      </p:sp>
      <p:pic>
        <p:nvPicPr>
          <p:cNvPr id="8" name="Picture 7" descr="A red dotted line with a couple of people&#10;&#10;Description automatically generated with medium confidence" hidden="1">
            <a:extLst>
              <a:ext uri="{FF2B5EF4-FFF2-40B4-BE49-F238E27FC236}">
                <a16:creationId xmlns:a16="http://schemas.microsoft.com/office/drawing/2014/main" id="{95398073-E69B-2867-360F-504F7007FD00}"/>
              </a:ext>
            </a:extLst>
          </p:cNvPr>
          <p:cNvPicPr>
            <a:picLocks noGrp="1" noRot="1" noChangeAspect="1" noMove="1" noResize="1" noEditPoints="1" noAdjustHandles="1" noChangeArrowheads="1" noChangeShapeType="1" noCrop="1"/>
          </p:cNvPicPr>
          <p:nvPr/>
        </p:nvPicPr>
        <p:blipFill>
          <a:blip r:embed="rId2">
            <a:alphaModFix amt="20000"/>
          </a:blip>
          <a:stretch>
            <a:fillRect/>
          </a:stretch>
        </p:blipFill>
        <p:spPr>
          <a:xfrm>
            <a:off x="0" y="0"/>
            <a:ext cx="12192000" cy="6858000"/>
          </a:xfrm>
          <a:prstGeom prst="rect">
            <a:avLst/>
          </a:prstGeom>
        </p:spPr>
      </p:pic>
      <p:pic>
        <p:nvPicPr>
          <p:cNvPr id="3" name="Picture 2" descr="A red dotted line with a couple of people&#10;&#10;Description automatically generated with medium confidence" hidden="1">
            <a:extLst>
              <a:ext uri="{FF2B5EF4-FFF2-40B4-BE49-F238E27FC236}">
                <a16:creationId xmlns:a16="http://schemas.microsoft.com/office/drawing/2014/main" id="{6437CF6F-3079-899D-F025-61C0BCD596A4}"/>
              </a:ext>
            </a:extLst>
          </p:cNvPr>
          <p:cNvPicPr/>
          <p:nvPr userDrawn="1"/>
        </p:nvPicPr>
        <p:blipFill>
          <a:blip r:embed="rId2">
            <a:alphaModFix amt="20000"/>
          </a:blip>
          <a:stretch>
            <a:fillRect/>
          </a:stretch>
        </p:blipFill>
        <p:spPr>
          <a:xfrm>
            <a:off x="0" y="0"/>
            <a:ext cx="12192000" cy="6858000"/>
          </a:xfrm>
          <a:prstGeom prst="rect">
            <a:avLst/>
          </a:prstGeom>
        </p:spPr>
      </p:pic>
      <p:pic>
        <p:nvPicPr>
          <p:cNvPr id="5" name="Picture 4" descr="European Commission">
            <a:extLst>
              <a:ext uri="{FF2B5EF4-FFF2-40B4-BE49-F238E27FC236}">
                <a16:creationId xmlns:a16="http://schemas.microsoft.com/office/drawing/2014/main" id="{97034CB8-2B4A-3519-77AF-1512D68F2797}"/>
              </a:ext>
            </a:extLst>
          </p:cNvPr>
          <p:cNvPicPr/>
          <p:nvPr userDrawn="1"/>
        </p:nvPicPr>
        <p:blipFill>
          <a:blip r:embed="rId3"/>
          <a:srcRect/>
          <a:stretch/>
        </p:blipFill>
        <p:spPr>
          <a:xfrm>
            <a:off x="170664" y="174518"/>
            <a:ext cx="2544024" cy="915848"/>
          </a:xfrm>
          <a:prstGeom prst="rect">
            <a:avLst/>
          </a:prstGeom>
          <a:noFill/>
        </p:spPr>
      </p:pic>
    </p:spTree>
    <p:extLst>
      <p:ext uri="{BB962C8B-B14F-4D97-AF65-F5344CB8AC3E}">
        <p14:creationId xmlns:p14="http://schemas.microsoft.com/office/powerpoint/2010/main" val="363959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text and 4 images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lstStyle>
            <a:lvl1pPr>
              <a:defRPr>
                <a:solidFill>
                  <a:schemeClr val="bg2"/>
                </a:solidFill>
              </a:defRPr>
            </a:lvl1pPr>
          </a:lstStyle>
          <a:p>
            <a:r>
              <a:rPr lang="en-US"/>
              <a:t>Click to edit Master title style</a:t>
            </a:r>
            <a:endParaRPr lang="en-IE"/>
          </a:p>
        </p:txBody>
      </p:sp>
      <p:sp>
        <p:nvSpPr>
          <p:cNvPr id="3" name="Google Shape;91;p33">
            <a:extLst>
              <a:ext uri="{FF2B5EF4-FFF2-40B4-BE49-F238E27FC236}">
                <a16:creationId xmlns:a16="http://schemas.microsoft.com/office/drawing/2014/main" id="{A9F38C94-2545-ED67-4909-C5A475FCF803}"/>
              </a:ext>
            </a:extLst>
          </p:cNvPr>
          <p:cNvSpPr>
            <a:spLocks noGrp="1"/>
          </p:cNvSpPr>
          <p:nvPr>
            <p:ph type="pic" idx="2"/>
          </p:nvPr>
        </p:nvSpPr>
        <p:spPr>
          <a:xfrm>
            <a:off x="3538332" y="2197664"/>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95;p33">
            <a:extLst>
              <a:ext uri="{FF2B5EF4-FFF2-40B4-BE49-F238E27FC236}">
                <a16:creationId xmlns:a16="http://schemas.microsoft.com/office/drawing/2014/main" id="{45EC68E1-18F5-04CB-00B3-F8948F3B4F18}"/>
              </a:ext>
            </a:extLst>
          </p:cNvPr>
          <p:cNvSpPr>
            <a:spLocks noGrp="1"/>
          </p:cNvSpPr>
          <p:nvPr>
            <p:ph type="pic" idx="5"/>
          </p:nvPr>
        </p:nvSpPr>
        <p:spPr>
          <a:xfrm>
            <a:off x="6161035" y="2197663"/>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3" name="Text Placeholder 12">
            <a:extLst>
              <a:ext uri="{FF2B5EF4-FFF2-40B4-BE49-F238E27FC236}">
                <a16:creationId xmlns:a16="http://schemas.microsoft.com/office/drawing/2014/main" id="{00A4763F-1C9A-B628-1609-DA5C75C90FC9}"/>
              </a:ext>
            </a:extLst>
          </p:cNvPr>
          <p:cNvSpPr>
            <a:spLocks noGrp="1"/>
          </p:cNvSpPr>
          <p:nvPr>
            <p:ph type="body" sz="quarter" idx="10"/>
          </p:nvPr>
        </p:nvSpPr>
        <p:spPr>
          <a:xfrm>
            <a:off x="8802758"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err="1"/>
              <a:t>cond</a:t>
            </a:r>
            <a:r>
              <a:rPr lang="en-US"/>
              <a:t> level</a:t>
            </a:r>
          </a:p>
        </p:txBody>
      </p:sp>
      <p:sp>
        <p:nvSpPr>
          <p:cNvPr id="15" name="Google Shape;91;p33">
            <a:extLst>
              <a:ext uri="{FF2B5EF4-FFF2-40B4-BE49-F238E27FC236}">
                <a16:creationId xmlns:a16="http://schemas.microsoft.com/office/drawing/2014/main" id="{0AB5F208-A96D-CEBC-874F-7B719FD86FEB}"/>
              </a:ext>
            </a:extLst>
          </p:cNvPr>
          <p:cNvSpPr>
            <a:spLocks noGrp="1"/>
          </p:cNvSpPr>
          <p:nvPr>
            <p:ph type="pic" idx="11"/>
          </p:nvPr>
        </p:nvSpPr>
        <p:spPr>
          <a:xfrm>
            <a:off x="3538332" y="4031391"/>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7" name="Google Shape;95;p33">
            <a:extLst>
              <a:ext uri="{FF2B5EF4-FFF2-40B4-BE49-F238E27FC236}">
                <a16:creationId xmlns:a16="http://schemas.microsoft.com/office/drawing/2014/main" id="{0AC28D44-5B34-89F9-D8AB-62E99E380E36}"/>
              </a:ext>
            </a:extLst>
          </p:cNvPr>
          <p:cNvSpPr>
            <a:spLocks noGrp="1"/>
          </p:cNvSpPr>
          <p:nvPr>
            <p:ph type="pic" idx="13"/>
          </p:nvPr>
        </p:nvSpPr>
        <p:spPr>
          <a:xfrm>
            <a:off x="6161035" y="4031390"/>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8" name="Text Placeholder 12">
            <a:extLst>
              <a:ext uri="{FF2B5EF4-FFF2-40B4-BE49-F238E27FC236}">
                <a16:creationId xmlns:a16="http://schemas.microsoft.com/office/drawing/2014/main" id="{14095A4F-385F-CF4A-5E10-E3628D85F6C8}"/>
              </a:ext>
            </a:extLst>
          </p:cNvPr>
          <p:cNvSpPr>
            <a:spLocks noGrp="1"/>
          </p:cNvSpPr>
          <p:nvPr>
            <p:ph type="body" sz="quarter" idx="14"/>
          </p:nvPr>
        </p:nvSpPr>
        <p:spPr>
          <a:xfrm>
            <a:off x="8802758"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4" name="Text Placeholder 12">
            <a:extLst>
              <a:ext uri="{FF2B5EF4-FFF2-40B4-BE49-F238E27FC236}">
                <a16:creationId xmlns:a16="http://schemas.microsoft.com/office/drawing/2014/main" id="{092A6C90-A6CE-C107-4350-7906F5FDD7FC}"/>
              </a:ext>
            </a:extLst>
          </p:cNvPr>
          <p:cNvSpPr>
            <a:spLocks noGrp="1"/>
          </p:cNvSpPr>
          <p:nvPr>
            <p:ph type="body" sz="quarter" idx="15"/>
          </p:nvPr>
        </p:nvSpPr>
        <p:spPr>
          <a:xfrm>
            <a:off x="838839"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6" name="Text Placeholder 12">
            <a:extLst>
              <a:ext uri="{FF2B5EF4-FFF2-40B4-BE49-F238E27FC236}">
                <a16:creationId xmlns:a16="http://schemas.microsoft.com/office/drawing/2014/main" id="{FA45C4F8-1803-A72B-10DF-5927ABF6E406}"/>
              </a:ext>
            </a:extLst>
          </p:cNvPr>
          <p:cNvSpPr>
            <a:spLocks noGrp="1"/>
          </p:cNvSpPr>
          <p:nvPr>
            <p:ph type="body" sz="quarter" idx="16"/>
          </p:nvPr>
        </p:nvSpPr>
        <p:spPr>
          <a:xfrm>
            <a:off x="838839"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8" name="Slide Number Placeholder 5">
            <a:extLst>
              <a:ext uri="{FF2B5EF4-FFF2-40B4-BE49-F238E27FC236}">
                <a16:creationId xmlns:a16="http://schemas.microsoft.com/office/drawing/2014/main" id="{8F9C7B51-3F16-5ABF-3BE2-AA17BD10DB6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350472760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3766457" y="589047"/>
            <a:ext cx="7587343" cy="717240"/>
          </a:xfrm>
          <a:solidFill>
            <a:schemeClr val="bg1"/>
          </a:solidFill>
        </p:spPr>
        <p:txBody>
          <a:bodyPr>
            <a:noAutofit/>
          </a:bodyPr>
          <a:lstStyle>
            <a:lvl1pPr>
              <a:defRPr sz="4400"/>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3766457" y="1895333"/>
            <a:ext cx="7587342" cy="3845577"/>
          </a:xfrm>
          <a:solidFill>
            <a:schemeClr val="bg1"/>
          </a:solidFill>
        </p:spPr>
        <p:txBody>
          <a:bodyPr>
            <a:no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415917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big photo coloured title 1">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6" name="Content Placeholder 2">
            <a:extLst>
              <a:ext uri="{FF2B5EF4-FFF2-40B4-BE49-F238E27FC236}">
                <a16:creationId xmlns:a16="http://schemas.microsoft.com/office/drawing/2014/main" id="{E2F83483-47D9-4712-A8D7-6CBF61775821}"/>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7"/>
            <a:ext cx="5138057" cy="717240"/>
          </a:xfrm>
          <a:solidFill>
            <a:schemeClr val="bg1"/>
          </a:solidFill>
        </p:spPr>
        <p:txBody>
          <a:bodyPr lIns="72000" tIns="72000" rIns="72000" bIns="72000">
            <a:noAutofit/>
          </a:bodyPr>
          <a:lstStyle>
            <a:lvl1pPr>
              <a:defRPr sz="4400">
                <a:solidFill>
                  <a:schemeClr val="bg1"/>
                </a:solidFill>
                <a:highlight>
                  <a:srgbClr val="003399"/>
                </a:highlight>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solidFill>
            <a:schemeClr val="bg1"/>
          </a:solidFill>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3772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big photo coloured titl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F035CA-6728-7746-C9FC-81382094BF06}"/>
              </a:ext>
            </a:extLst>
          </p:cNvPr>
          <p:cNvSpPr/>
          <p:nvPr/>
        </p:nvSpPr>
        <p:spPr>
          <a:xfrm>
            <a:off x="5388429" y="0"/>
            <a:ext cx="6803571" cy="685799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4DE701F0-97E6-7792-DA18-AD6E08BC874A}"/>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6"/>
            <a:ext cx="5138057" cy="1000267"/>
          </a:xfrm>
          <a:noFill/>
        </p:spPr>
        <p:txBody>
          <a:bodyPr lIns="72000" tIns="72000" rIns="72000" bIns="72000">
            <a:noAutofit/>
          </a:bodyPr>
          <a:lstStyle>
            <a:lvl1pPr>
              <a:defRPr sz="4400">
                <a:solidFill>
                  <a:schemeClr val="tx2"/>
                </a:solidFill>
                <a:highlight>
                  <a:srgbClr val="FFD34E"/>
                </a:highlight>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noFill/>
        </p:spPr>
        <p:txBody>
          <a:bodyPr>
            <a:noAutofit/>
          </a:bodyPr>
          <a:lstStyle>
            <a:lvl1pPr marL="0" indent="0">
              <a:buClr>
                <a:schemeClr val="bg1"/>
              </a:buClr>
              <a:buSzPct val="150000"/>
              <a:buFont typeface="Arial" panose="020B0604020202020204" pitchFamily="34" charset="0"/>
              <a:buNone/>
              <a:defRPr sz="2000">
                <a:solidFill>
                  <a:schemeClr val="bg1"/>
                </a:solidFill>
              </a:defRPr>
            </a:lvl1pPr>
          </a:lstStyle>
          <a:p>
            <a:pPr lvl="0"/>
            <a:r>
              <a:rPr lang="en-US"/>
              <a:t>Click to edit Master text styles</a:t>
            </a:r>
          </a:p>
        </p:txBody>
      </p:sp>
      <p:pic>
        <p:nvPicPr>
          <p:cNvPr id="6" name="Picture 5" descr="A blue flag with yellow stars and stripes&#10;&#10;Description automatically generated">
            <a:extLst>
              <a:ext uri="{FF2B5EF4-FFF2-40B4-BE49-F238E27FC236}">
                <a16:creationId xmlns:a16="http://schemas.microsoft.com/office/drawing/2014/main" id="{F07C9B7E-A9F7-E74E-8B7F-3BB737CA3989}"/>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B7786630-3DC2-B1C3-65DD-397E44619752}"/>
              </a:ext>
            </a:extLst>
          </p:cNvPr>
          <p:cNvPicPr>
            <a:picLocks noChangeAspect="1"/>
          </p:cNvPicPr>
          <p:nvPr userDrawn="1"/>
        </p:nvPicPr>
        <p:blipFill>
          <a:blip r:embed="rId2"/>
          <a:stretch>
            <a:fillRect/>
          </a:stretch>
        </p:blipFill>
        <p:spPr>
          <a:xfrm>
            <a:off x="10725768" y="5901016"/>
            <a:ext cx="1257867" cy="763200"/>
          </a:xfrm>
          <a:prstGeom prst="rect">
            <a:avLst/>
          </a:prstGeom>
        </p:spPr>
      </p:pic>
    </p:spTree>
    <p:extLst>
      <p:ext uri="{BB962C8B-B14F-4D97-AF65-F5344CB8AC3E}">
        <p14:creationId xmlns:p14="http://schemas.microsoft.com/office/powerpoint/2010/main" val="2545207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in 2 columns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7773642" y="0"/>
            <a:ext cx="4418358"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itle 1">
            <a:extLst>
              <a:ext uri="{FF2B5EF4-FFF2-40B4-BE49-F238E27FC236}">
                <a16:creationId xmlns:a16="http://schemas.microsoft.com/office/drawing/2014/main" id="{278936A4-CDCB-C345-F71F-92F2A35F2AF4}"/>
              </a:ext>
            </a:extLst>
          </p:cNvPr>
          <p:cNvSpPr>
            <a:spLocks noGrp="1"/>
          </p:cNvSpPr>
          <p:nvPr>
            <p:ph type="title"/>
          </p:nvPr>
        </p:nvSpPr>
        <p:spPr>
          <a:xfrm>
            <a:off x="838200" y="461067"/>
            <a:ext cx="7915275" cy="717240"/>
          </a:xfrm>
          <a:solidFill>
            <a:schemeClr val="bg1"/>
          </a:solidFill>
        </p:spPr>
        <p:txBody>
          <a:bodyPr>
            <a:noAutofit/>
          </a:bodyPr>
          <a:lstStyle>
            <a:lvl1pPr>
              <a:defRPr sz="4400"/>
            </a:lvl1pPr>
          </a:lstStyle>
          <a:p>
            <a:r>
              <a:rPr lang="en-US"/>
              <a:t>Click to edit Master title style</a:t>
            </a:r>
            <a:endParaRPr lang="en-IE"/>
          </a:p>
        </p:txBody>
      </p:sp>
      <p:sp>
        <p:nvSpPr>
          <p:cNvPr id="6" name="Content Placeholder 2">
            <a:extLst>
              <a:ext uri="{FF2B5EF4-FFF2-40B4-BE49-F238E27FC236}">
                <a16:creationId xmlns:a16="http://schemas.microsoft.com/office/drawing/2014/main" id="{BFE590DB-1C31-60F0-D6F8-A1706796115D}"/>
              </a:ext>
            </a:extLst>
          </p:cNvPr>
          <p:cNvSpPr>
            <a:spLocks noGrp="1"/>
          </p:cNvSpPr>
          <p:nvPr>
            <p:ph sz="half" idx="13"/>
          </p:nvPr>
        </p:nvSpPr>
        <p:spPr>
          <a:xfrm>
            <a:off x="838200"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94C5D68-6EAE-4A7A-7185-241C6CF3B9BB}"/>
              </a:ext>
            </a:extLst>
          </p:cNvPr>
          <p:cNvSpPr>
            <a:spLocks noGrp="1"/>
          </p:cNvSpPr>
          <p:nvPr>
            <p:ph sz="half" idx="12"/>
          </p:nvPr>
        </p:nvSpPr>
        <p:spPr>
          <a:xfrm>
            <a:off x="4305921"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pic>
        <p:nvPicPr>
          <p:cNvPr id="2" name="Picture 1" descr="A blue flag with yellow stars&#10;&#10;Description automatically generated">
            <a:extLst>
              <a:ext uri="{FF2B5EF4-FFF2-40B4-BE49-F238E27FC236}">
                <a16:creationId xmlns:a16="http://schemas.microsoft.com/office/drawing/2014/main" id="{901A7271-B7CF-4C49-1423-D7CA7ECEF27B}"/>
              </a:ext>
            </a:extLst>
          </p:cNvPr>
          <p:cNvPicPr>
            <a:picLocks noChangeAspect="1"/>
          </p:cNvPicPr>
          <p:nvPr/>
        </p:nvPicPr>
        <p:blipFill>
          <a:blip r:embed="rId2"/>
          <a:stretch>
            <a:fillRect/>
          </a:stretch>
        </p:blipFill>
        <p:spPr>
          <a:xfrm>
            <a:off x="10725768" y="5901016"/>
            <a:ext cx="1256063" cy="762106"/>
          </a:xfrm>
          <a:prstGeom prst="rect">
            <a:avLst/>
          </a:prstGeom>
        </p:spPr>
      </p:pic>
      <p:pic>
        <p:nvPicPr>
          <p:cNvPr id="5" name="Picture 4" descr="A blue flag with yellow stars&#10;&#10;Description automatically generated">
            <a:extLst>
              <a:ext uri="{FF2B5EF4-FFF2-40B4-BE49-F238E27FC236}">
                <a16:creationId xmlns:a16="http://schemas.microsoft.com/office/drawing/2014/main" id="{C0DCEE1B-27AC-37B6-7683-71F823E43E96}"/>
              </a:ext>
            </a:extLst>
          </p:cNvPr>
          <p:cNvPicPr>
            <a:picLocks noChangeAspect="1"/>
          </p:cNvPicPr>
          <p:nvPr userDrawn="1"/>
        </p:nvPicPr>
        <p:blipFill>
          <a:blip r:embed="rId2"/>
          <a:stretch>
            <a:fillRect/>
          </a:stretch>
        </p:blipFill>
        <p:spPr>
          <a:xfrm>
            <a:off x="10725768" y="5901016"/>
            <a:ext cx="1256063" cy="762106"/>
          </a:xfrm>
          <a:prstGeom prst="rect">
            <a:avLst/>
          </a:prstGeom>
        </p:spPr>
      </p:pic>
      <p:sp>
        <p:nvSpPr>
          <p:cNvPr id="7" name="Slide Number Placeholder 5">
            <a:extLst>
              <a:ext uri="{FF2B5EF4-FFF2-40B4-BE49-F238E27FC236}">
                <a16:creationId xmlns:a16="http://schemas.microsoft.com/office/drawing/2014/main" id="{6397D846-EECB-7092-C88A-21E2250BDEB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4255953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hotos and three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p:spPr>
        <p:txBody>
          <a:bodyPr>
            <a:noAutofit/>
          </a:bodyPr>
          <a:lstStyle>
            <a:lvl1pPr marL="0" indent="0">
              <a:buNone/>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p:spPr>
        <p:txBody>
          <a:bodyPr>
            <a:noAutofit/>
          </a:bodyPr>
          <a:lstStyle>
            <a:lvl1pPr marL="0" indent="0">
              <a:buNone/>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p:spPr>
        <p:txBody>
          <a:bodyPr>
            <a:noAutofit/>
          </a:bodyPr>
          <a:lstStyle>
            <a:lvl1pPr marL="0" indent="0">
              <a:buNone/>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3314E959-31F1-870D-FAE7-99D8E633302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528489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hotos and three coloured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E52517C-B46F-A98F-0643-A97107DEC7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0218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a coloured text box">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C1291-4A16-4E7F-D6F2-0662C6CCE1C1}"/>
              </a:ext>
            </a:extLst>
          </p:cNvPr>
          <p:cNvSpPr>
            <a:spLocks noGrp="1"/>
          </p:cNvSpPr>
          <p:nvPr>
            <p:ph type="title"/>
          </p:nvPr>
        </p:nvSpPr>
        <p:spPr>
          <a:xfrm>
            <a:off x="838200" y="365126"/>
            <a:ext cx="10515600" cy="816904"/>
          </a:xfrm>
        </p:spPr>
        <p:txBody>
          <a:bodyPr>
            <a:noAutofit/>
          </a:bodyPr>
          <a:lstStyle>
            <a:lvl1pPr>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38200" y="1706136"/>
            <a:ext cx="4840275" cy="346317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621CCFCC-12CB-E276-21C2-DAA2C8D36EC9}"/>
              </a:ext>
            </a:extLst>
          </p:cNvPr>
          <p:cNvSpPr>
            <a:spLocks noGrp="1"/>
          </p:cNvSpPr>
          <p:nvPr>
            <p:ph sz="half" idx="19"/>
          </p:nvPr>
        </p:nvSpPr>
        <p:spPr>
          <a:xfrm>
            <a:off x="6393779" y="1706137"/>
            <a:ext cx="4960021" cy="3463178"/>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9240A71C-FBDC-ABE7-AF08-221E5E6295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630522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positive 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559404-34AB-2AB1-76B4-CB85000D699F}"/>
              </a:ext>
            </a:extLst>
          </p:cNvPr>
          <p:cNvSpPr>
            <a:spLocks noGrp="1"/>
          </p:cNvSpPr>
          <p:nvPr>
            <p:ph type="title"/>
          </p:nvPr>
        </p:nvSpPr>
        <p:spPr>
          <a:xfrm>
            <a:off x="0" y="-816904"/>
            <a:ext cx="10515600" cy="816904"/>
          </a:xfrm>
        </p:spPr>
        <p:txBody>
          <a:bodyPr/>
          <a:lstStyle>
            <a:lvl1pPr>
              <a:defRPr>
                <a:solidFill>
                  <a:schemeClr val="tx1">
                    <a:lumMod val="65000"/>
                    <a:lumOff val="35000"/>
                  </a:schemeClr>
                </a:solidFill>
              </a:defRPr>
            </a:lvl1pPr>
          </a:lstStyle>
          <a:p>
            <a:r>
              <a:rPr lang="en-US"/>
              <a:t>Click to edit Master title style</a:t>
            </a:r>
            <a:endParaRPr lang="en-IE"/>
          </a:p>
        </p:txBody>
      </p:sp>
      <p:sp>
        <p:nvSpPr>
          <p:cNvPr id="6" name="Picture Placeholder 5">
            <a:extLst>
              <a:ext uri="{FF2B5EF4-FFF2-40B4-BE49-F238E27FC236}">
                <a16:creationId xmlns:a16="http://schemas.microsoft.com/office/drawing/2014/main" id="{A012AF7B-3A7E-8763-817E-DD321C64A6B1}"/>
              </a:ext>
            </a:extLst>
          </p:cNvPr>
          <p:cNvSpPr>
            <a:spLocks noGrp="1"/>
          </p:cNvSpPr>
          <p:nvPr>
            <p:ph type="pic" sz="quarter" idx="11"/>
          </p:nvPr>
        </p:nvSpPr>
        <p:spPr>
          <a:xfrm>
            <a:off x="0" y="0"/>
            <a:ext cx="12238038" cy="6858000"/>
          </a:xfrm>
          <a:solidFill>
            <a:schemeClr val="bg2"/>
          </a:solidFill>
        </p:spPr>
        <p:txBody>
          <a:bodyPr/>
          <a:lstStyle>
            <a:lvl1pPr marL="0" indent="0">
              <a:buNone/>
              <a:defRPr>
                <a:solidFill>
                  <a:schemeClr val="tx2"/>
                </a:solidFill>
              </a:defRPr>
            </a:lvl1pPr>
          </a:lstStyle>
          <a:p>
            <a:r>
              <a:rPr lang="en-US"/>
              <a:t>Click icon to add picture</a:t>
            </a:r>
            <a:endParaRPr lang="en-IE"/>
          </a:p>
        </p:txBody>
      </p:sp>
      <p:sp>
        <p:nvSpPr>
          <p:cNvPr id="8" name="Content Placeholder 7">
            <a:extLst>
              <a:ext uri="{FF2B5EF4-FFF2-40B4-BE49-F238E27FC236}">
                <a16:creationId xmlns:a16="http://schemas.microsoft.com/office/drawing/2014/main" id="{68A2B82B-3461-6DA2-3E41-F3AC81391822}"/>
              </a:ext>
            </a:extLst>
          </p:cNvPr>
          <p:cNvSpPr>
            <a:spLocks noGrp="1"/>
          </p:cNvSpPr>
          <p:nvPr>
            <p:ph sz="quarter" idx="12"/>
          </p:nvPr>
        </p:nvSpPr>
        <p:spPr>
          <a:xfrm>
            <a:off x="0" y="994438"/>
            <a:ext cx="6096000" cy="4521200"/>
          </a:xfrm>
          <a:solidFill>
            <a:schemeClr val="tx2"/>
          </a:solidFill>
        </p:spPr>
        <p:txBody>
          <a:bodyPr lIns="504000" anchor="ctr">
            <a:noAutofit/>
          </a:bodyPr>
          <a:lstStyle>
            <a:lvl1pPr marL="0" indent="0">
              <a:buNone/>
              <a:defRPr/>
            </a:lvl1pPr>
            <a:lvl2pPr marL="457200" indent="0">
              <a:buNone/>
              <a:defRPr lang="en-US" sz="2400" b="1" i="1" kern="1200" dirty="0">
                <a:solidFill>
                  <a:schemeClr val="bg1"/>
                </a:solidFill>
                <a:latin typeface="+mn-lt"/>
                <a:ea typeface="+mn-ea"/>
                <a:cs typeface="+mn-cs"/>
              </a:defRPr>
            </a:lvl2pPr>
          </a:lstStyle>
          <a:p>
            <a:pPr lvl="0"/>
            <a:r>
              <a:rPr lang="en-US"/>
              <a:t>Click to edit Master text styles</a:t>
            </a:r>
          </a:p>
        </p:txBody>
      </p:sp>
      <p:pic>
        <p:nvPicPr>
          <p:cNvPr id="13" name="Google Shape;66;p29" descr="Quote">
            <a:extLst>
              <a:ext uri="{FF2B5EF4-FFF2-40B4-BE49-F238E27FC236}">
                <a16:creationId xmlns:a16="http://schemas.microsoft.com/office/drawing/2014/main" id="{2BA61D73-E039-6C69-A4A9-27D86CB30D1D}"/>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3" name="Picture 2" descr="A blue flag with yellow stars&#10;&#10;Description automatically generated">
            <a:extLst>
              <a:ext uri="{FF2B5EF4-FFF2-40B4-BE49-F238E27FC236}">
                <a16:creationId xmlns:a16="http://schemas.microsoft.com/office/drawing/2014/main" id="{BE2FFB7F-6A6F-E203-E2CE-AAC503E40FFA}"/>
              </a:ext>
            </a:extLst>
          </p:cNvPr>
          <p:cNvPicPr>
            <a:picLocks noChangeAspect="1"/>
          </p:cNvPicPr>
          <p:nvPr/>
        </p:nvPicPr>
        <p:blipFill>
          <a:blip r:embed="rId3"/>
          <a:stretch>
            <a:fillRect/>
          </a:stretch>
        </p:blipFill>
        <p:spPr>
          <a:xfrm>
            <a:off x="10725768" y="5901016"/>
            <a:ext cx="1256063" cy="762106"/>
          </a:xfrm>
          <a:prstGeom prst="rect">
            <a:avLst/>
          </a:prstGeom>
        </p:spPr>
      </p:pic>
      <p:pic>
        <p:nvPicPr>
          <p:cNvPr id="5" name="Google Shape;66;p29" descr="Quote">
            <a:extLst>
              <a:ext uri="{FF2B5EF4-FFF2-40B4-BE49-F238E27FC236}">
                <a16:creationId xmlns:a16="http://schemas.microsoft.com/office/drawing/2014/main" id="{D61A7912-F509-F977-C8A3-05B55096DDA4}"/>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7" name="Picture 6" descr="A blue flag with yellow stars&#10;&#10;Description automatically generated">
            <a:extLst>
              <a:ext uri="{FF2B5EF4-FFF2-40B4-BE49-F238E27FC236}">
                <a16:creationId xmlns:a16="http://schemas.microsoft.com/office/drawing/2014/main" id="{519F3A2E-810F-F3DF-534B-DFE8563EDCFA}"/>
              </a:ext>
            </a:extLst>
          </p:cNvPr>
          <p:cNvPicPr>
            <a:picLocks noChangeAspect="1"/>
          </p:cNvPicPr>
          <p:nvPr userDrawn="1"/>
        </p:nvPicPr>
        <p:blipFill>
          <a:blip r:embed="rId3"/>
          <a:stretch>
            <a:fillRect/>
          </a:stretch>
        </p:blipFill>
        <p:spPr>
          <a:xfrm>
            <a:off x="10725768" y="5901016"/>
            <a:ext cx="1256063" cy="762106"/>
          </a:xfrm>
          <a:prstGeom prst="rect">
            <a:avLst/>
          </a:prstGeom>
        </p:spPr>
      </p:pic>
      <p:sp>
        <p:nvSpPr>
          <p:cNvPr id="9" name="Slide Number Placeholder 5">
            <a:extLst>
              <a:ext uri="{FF2B5EF4-FFF2-40B4-BE49-F238E27FC236}">
                <a16:creationId xmlns:a16="http://schemas.microsoft.com/office/drawing/2014/main" id="{AC0BD146-26A9-B2E3-790A-137432E6994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151349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egative logo">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16039EEF-B8E6-4383-4827-068F0611752D}"/>
              </a:ext>
            </a:extLst>
          </p:cNvPr>
          <p:cNvSpPr>
            <a:spLocks noGrp="1"/>
          </p:cNvSpPr>
          <p:nvPr>
            <p:ph type="pic" sz="quarter" idx="11"/>
          </p:nvPr>
        </p:nvSpPr>
        <p:spPr>
          <a:xfrm>
            <a:off x="0" y="0"/>
            <a:ext cx="12238038" cy="6858000"/>
          </a:xfrm>
          <a:solidFill>
            <a:schemeClr val="tx2"/>
          </a:solidFill>
        </p:spPr>
        <p:txBody>
          <a:bodyPr/>
          <a:lstStyle>
            <a:lvl1pPr marL="0" indent="0">
              <a:buNone/>
              <a:defRPr>
                <a:solidFill>
                  <a:schemeClr val="bg1"/>
                </a:solidFill>
              </a:defRPr>
            </a:lvl1pPr>
          </a:lstStyle>
          <a:p>
            <a:r>
              <a:rPr lang="en-US"/>
              <a:t>Click icon to add picture</a:t>
            </a:r>
            <a:endParaRPr lang="en-IE"/>
          </a:p>
        </p:txBody>
      </p:sp>
      <p:sp>
        <p:nvSpPr>
          <p:cNvPr id="7" name="Content Placeholder 7">
            <a:extLst>
              <a:ext uri="{FF2B5EF4-FFF2-40B4-BE49-F238E27FC236}">
                <a16:creationId xmlns:a16="http://schemas.microsoft.com/office/drawing/2014/main" id="{1BE876A1-64BE-0A6D-B28E-A01C8883D1FD}"/>
              </a:ext>
            </a:extLst>
          </p:cNvPr>
          <p:cNvSpPr>
            <a:spLocks noGrp="1"/>
          </p:cNvSpPr>
          <p:nvPr>
            <p:ph sz="quarter" idx="12"/>
          </p:nvPr>
        </p:nvSpPr>
        <p:spPr>
          <a:xfrm>
            <a:off x="0" y="994438"/>
            <a:ext cx="6096000" cy="4521200"/>
          </a:xfrm>
          <a:solidFill>
            <a:schemeClr val="bg2"/>
          </a:solidFill>
        </p:spPr>
        <p:txBody>
          <a:bodyPr lIns="504000" anchor="ctr">
            <a:noAutofit/>
          </a:bodyPr>
          <a:lstStyle>
            <a:lvl1pPr marL="0" indent="0">
              <a:buNone/>
              <a:defRPr/>
            </a:lvl1pPr>
            <a:lvl2pPr marL="457200" indent="0">
              <a:buNone/>
              <a:defRPr lang="en-US" sz="2400" b="1" i="1" kern="1200" dirty="0">
                <a:solidFill>
                  <a:schemeClr val="tx2"/>
                </a:solidFill>
                <a:latin typeface="+mn-lt"/>
                <a:ea typeface="+mn-ea"/>
                <a:cs typeface="+mn-cs"/>
              </a:defRPr>
            </a:lvl2pPr>
          </a:lstStyle>
          <a:p>
            <a:pPr lvl="0"/>
            <a:r>
              <a:rPr lang="en-US"/>
              <a:t>Click to edit Master text styles</a:t>
            </a:r>
          </a:p>
        </p:txBody>
      </p:sp>
      <p:pic>
        <p:nvPicPr>
          <p:cNvPr id="8" name="Google Shape;66;p29" descr="Quote">
            <a:extLst>
              <a:ext uri="{FF2B5EF4-FFF2-40B4-BE49-F238E27FC236}">
                <a16:creationId xmlns:a16="http://schemas.microsoft.com/office/drawing/2014/main" id="{E1B4A183-929D-5431-B365-FECE6A72A484}"/>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9" name="Picture 8" descr="A blue flag with yellow stars and stripes&#10;&#10;Description automatically generated">
            <a:extLst>
              <a:ext uri="{FF2B5EF4-FFF2-40B4-BE49-F238E27FC236}">
                <a16:creationId xmlns:a16="http://schemas.microsoft.com/office/drawing/2014/main" id="{E6CD1AA0-BE2D-038C-5423-E271CF1636D7}"/>
              </a:ext>
            </a:extLst>
          </p:cNvPr>
          <p:cNvPicPr>
            <a:picLocks noChangeAspect="1"/>
          </p:cNvPicPr>
          <p:nvPr/>
        </p:nvPicPr>
        <p:blipFill>
          <a:blip r:embed="rId3"/>
          <a:stretch>
            <a:fillRect/>
          </a:stretch>
        </p:blipFill>
        <p:spPr>
          <a:xfrm>
            <a:off x="10725768" y="5901016"/>
            <a:ext cx="1257867" cy="763200"/>
          </a:xfrm>
          <a:prstGeom prst="rect">
            <a:avLst/>
          </a:prstGeom>
        </p:spPr>
      </p:pic>
      <p:sp>
        <p:nvSpPr>
          <p:cNvPr id="2" name="Title 1">
            <a:extLst>
              <a:ext uri="{FF2B5EF4-FFF2-40B4-BE49-F238E27FC236}">
                <a16:creationId xmlns:a16="http://schemas.microsoft.com/office/drawing/2014/main" id="{51148383-BBA9-7909-CFDF-60BEA0FE957B}"/>
              </a:ext>
            </a:extLst>
          </p:cNvPr>
          <p:cNvSpPr>
            <a:spLocks noGrp="1"/>
          </p:cNvSpPr>
          <p:nvPr>
            <p:ph type="title"/>
          </p:nvPr>
        </p:nvSpPr>
        <p:spPr>
          <a:xfrm>
            <a:off x="0" y="-803511"/>
            <a:ext cx="10515600" cy="816904"/>
          </a:xfrm>
        </p:spPr>
        <p:txBody>
          <a:bodyPr/>
          <a:lstStyle>
            <a:lvl1pPr>
              <a:defRPr>
                <a:solidFill>
                  <a:schemeClr val="bg1">
                    <a:lumMod val="65000"/>
                  </a:schemeClr>
                </a:solidFill>
              </a:defRPr>
            </a:lvl1pPr>
          </a:lstStyle>
          <a:p>
            <a:r>
              <a:rPr lang="en-US"/>
              <a:t>Click to edit Master title style</a:t>
            </a:r>
            <a:endParaRPr lang="en-IE"/>
          </a:p>
        </p:txBody>
      </p:sp>
      <p:pic>
        <p:nvPicPr>
          <p:cNvPr id="6" name="Google Shape;66;p29" descr="Quote">
            <a:extLst>
              <a:ext uri="{FF2B5EF4-FFF2-40B4-BE49-F238E27FC236}">
                <a16:creationId xmlns:a16="http://schemas.microsoft.com/office/drawing/2014/main" id="{DE2EBF53-76CE-6C8F-0861-C3A5D384E180}"/>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10" name="Picture 9" descr="A blue flag with yellow stars and stripes&#10;&#10;Description automatically generated">
            <a:extLst>
              <a:ext uri="{FF2B5EF4-FFF2-40B4-BE49-F238E27FC236}">
                <a16:creationId xmlns:a16="http://schemas.microsoft.com/office/drawing/2014/main" id="{AB87E6E1-A561-866F-CE99-26D96476848A}"/>
              </a:ext>
            </a:extLst>
          </p:cNvPr>
          <p:cNvPicPr>
            <a:picLocks noChangeAspect="1"/>
          </p:cNvPicPr>
          <p:nvPr userDrawn="1"/>
        </p:nvPicPr>
        <p:blipFill>
          <a:blip r:embed="rId3"/>
          <a:stretch>
            <a:fillRect/>
          </a:stretch>
        </p:blipFill>
        <p:spPr>
          <a:xfrm>
            <a:off x="10725768" y="5901016"/>
            <a:ext cx="1257867" cy="763200"/>
          </a:xfrm>
          <a:prstGeom prst="rect">
            <a:avLst/>
          </a:prstGeom>
        </p:spPr>
      </p:pic>
      <p:sp>
        <p:nvSpPr>
          <p:cNvPr id="11" name="Slide Number Placeholder 5">
            <a:extLst>
              <a:ext uri="{FF2B5EF4-FFF2-40B4-BE49-F238E27FC236}">
                <a16:creationId xmlns:a16="http://schemas.microsoft.com/office/drawing/2014/main" id="{7765A446-C679-3C21-6DB2-E6E244E9DB9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85022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page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8779EA-6394-AAE5-959A-6BB82A7D90AE}"/>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Google Shape;75;p31">
            <a:extLst>
              <a:ext uri="{FF2B5EF4-FFF2-40B4-BE49-F238E27FC236}">
                <a16:creationId xmlns:a16="http://schemas.microsoft.com/office/drawing/2014/main" id="{66DB0E40-389A-4ADF-E594-6BBAB29E7192}"/>
              </a:ext>
            </a:extLst>
          </p:cNvPr>
          <p:cNvSpPr>
            <a:spLocks noGrp="1"/>
          </p:cNvSpPr>
          <p:nvPr>
            <p:ph type="pic" idx="2"/>
          </p:nvPr>
        </p:nvSpPr>
        <p:spPr>
          <a:xfrm>
            <a:off x="0" y="0"/>
            <a:ext cx="12192000" cy="3810000"/>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a:p>
        </p:txBody>
      </p:sp>
      <p:sp>
        <p:nvSpPr>
          <p:cNvPr id="10" name="Title 1">
            <a:extLst>
              <a:ext uri="{FF2B5EF4-FFF2-40B4-BE49-F238E27FC236}">
                <a16:creationId xmlns:a16="http://schemas.microsoft.com/office/drawing/2014/main" id="{BD6BCEAD-64F8-A9C2-D826-FF1F037B20C7}"/>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8" name="Content Placeholder 6">
            <a:extLst>
              <a:ext uri="{FF2B5EF4-FFF2-40B4-BE49-F238E27FC236}">
                <a16:creationId xmlns:a16="http://schemas.microsoft.com/office/drawing/2014/main" id="{A59C8E60-AD13-6DDB-15AD-A3F8E3F22A78}"/>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
        <p:nvSpPr>
          <p:cNvPr id="2" name="Slide Number Placeholder 5">
            <a:extLst>
              <a:ext uri="{FF2B5EF4-FFF2-40B4-BE49-F238E27FC236}">
                <a16:creationId xmlns:a16="http://schemas.microsoft.com/office/drawing/2014/main" id="{C239B419-47F7-2FF3-C377-FBB7B2DBA6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54522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rcle picture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4152718" y="1683033"/>
            <a:ext cx="3886563" cy="3886563"/>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43A5598A-C2EA-5505-BEB5-E80CA68AEDA1}"/>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3D5D7A7A-28D1-BC55-7F75-53B9E5FBC534}"/>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32B7D111-DE2E-9994-A799-F62F38E83DB4}"/>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53005620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ircles pictures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D4D01C79-8E51-7320-51B2-6B4D1CD158EC}"/>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3" name="Picture 2" descr="A blue flag with yellow stars and stripes&#10;&#10;Description automatically generated">
            <a:extLst>
              <a:ext uri="{FF2B5EF4-FFF2-40B4-BE49-F238E27FC236}">
                <a16:creationId xmlns:a16="http://schemas.microsoft.com/office/drawing/2014/main" id="{D6200794-8F7F-E0F0-3735-90CCC24A8AC7}"/>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C6271D99-21D4-ED76-0E54-1ECA6FD71E4F}"/>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475834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ircles pictures white backgroun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003399"/>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4" name="Slide Number Placeholder 5">
            <a:extLst>
              <a:ext uri="{FF2B5EF4-FFF2-40B4-BE49-F238E27FC236}">
                <a16:creationId xmlns:a16="http://schemas.microsoft.com/office/drawing/2014/main" id="{F37EF38B-E8AF-66F2-44F8-7A5DA7FF34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414706032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ircles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4" name="Google Shape;128;p36">
            <a:extLst>
              <a:ext uri="{FF2B5EF4-FFF2-40B4-BE49-F238E27FC236}">
                <a16:creationId xmlns:a16="http://schemas.microsoft.com/office/drawing/2014/main" id="{C6066961-5253-C2E8-C59C-7D3AEA190748}"/>
              </a:ext>
            </a:extLst>
          </p:cNvPr>
          <p:cNvSpPr>
            <a:spLocks noGrp="1"/>
          </p:cNvSpPr>
          <p:nvPr>
            <p:ph type="pic" idx="2"/>
          </p:nvPr>
        </p:nvSpPr>
        <p:spPr>
          <a:xfrm>
            <a:off x="838200" y="164407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2887354" y="1792421"/>
            <a:ext cx="2881850" cy="1488229"/>
          </a:xfrm>
        </p:spPr>
        <p:txBody>
          <a:bodyPr>
            <a:noAutofit/>
          </a:bodyPr>
          <a:lstStyle>
            <a:lvl1pPr marL="0" indent="0">
              <a:buNone/>
              <a:defRPr sz="2000"/>
            </a:lvl1pPr>
          </a:lstStyle>
          <a:p>
            <a:pPr lvl="0"/>
            <a:r>
              <a:rPr lang="en-US"/>
              <a:t>Click to edit Master text styles</a:t>
            </a:r>
          </a:p>
        </p:txBody>
      </p:sp>
      <p:sp>
        <p:nvSpPr>
          <p:cNvPr id="22" name="Google Shape;128;p36">
            <a:extLst>
              <a:ext uri="{FF2B5EF4-FFF2-40B4-BE49-F238E27FC236}">
                <a16:creationId xmlns:a16="http://schemas.microsoft.com/office/drawing/2014/main" id="{530B519E-B8E9-0851-34A7-4EBCABDB1F24}"/>
              </a:ext>
            </a:extLst>
          </p:cNvPr>
          <p:cNvSpPr>
            <a:spLocks noGrp="1"/>
          </p:cNvSpPr>
          <p:nvPr>
            <p:ph type="pic" idx="19"/>
          </p:nvPr>
        </p:nvSpPr>
        <p:spPr>
          <a:xfrm>
            <a:off x="838198" y="379352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21" name="Content Placeholder 2">
            <a:extLst>
              <a:ext uri="{FF2B5EF4-FFF2-40B4-BE49-F238E27FC236}">
                <a16:creationId xmlns:a16="http://schemas.microsoft.com/office/drawing/2014/main" id="{B7CC6BA2-60D9-1664-3253-8468AB06B3BA}"/>
              </a:ext>
            </a:extLst>
          </p:cNvPr>
          <p:cNvSpPr>
            <a:spLocks noGrp="1"/>
          </p:cNvSpPr>
          <p:nvPr>
            <p:ph sz="half" idx="18"/>
          </p:nvPr>
        </p:nvSpPr>
        <p:spPr>
          <a:xfrm>
            <a:off x="2887352" y="3941868"/>
            <a:ext cx="2881850" cy="1488229"/>
          </a:xfrm>
        </p:spPr>
        <p:txBody>
          <a:bodyPr>
            <a:noAutofit/>
          </a:bodyPr>
          <a:lstStyle>
            <a:lvl1pPr marL="0" indent="0">
              <a:buNone/>
              <a:defRPr sz="2000"/>
            </a:lvl1pPr>
          </a:lstStyle>
          <a:p>
            <a:pPr lvl="0"/>
            <a:r>
              <a:rPr lang="en-US"/>
              <a:t>Click to edit Master text styles</a:t>
            </a:r>
          </a:p>
        </p:txBody>
      </p:sp>
      <p:sp>
        <p:nvSpPr>
          <p:cNvPr id="6" name="Google Shape;128;p36">
            <a:extLst>
              <a:ext uri="{FF2B5EF4-FFF2-40B4-BE49-F238E27FC236}">
                <a16:creationId xmlns:a16="http://schemas.microsoft.com/office/drawing/2014/main" id="{B0466037-50F3-96B3-1B0E-06D3D18B8BCE}"/>
              </a:ext>
            </a:extLst>
          </p:cNvPr>
          <p:cNvSpPr>
            <a:spLocks noGrp="1"/>
          </p:cNvSpPr>
          <p:nvPr>
            <p:ph type="pic" idx="21"/>
          </p:nvPr>
        </p:nvSpPr>
        <p:spPr>
          <a:xfrm>
            <a:off x="6422796" y="167960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5" name="Content Placeholder 2">
            <a:extLst>
              <a:ext uri="{FF2B5EF4-FFF2-40B4-BE49-F238E27FC236}">
                <a16:creationId xmlns:a16="http://schemas.microsoft.com/office/drawing/2014/main" id="{6BC1C8BB-B6BF-EFC9-4FB7-FE68ADABF649}"/>
              </a:ext>
            </a:extLst>
          </p:cNvPr>
          <p:cNvSpPr>
            <a:spLocks noGrp="1"/>
          </p:cNvSpPr>
          <p:nvPr>
            <p:ph sz="half" idx="20"/>
          </p:nvPr>
        </p:nvSpPr>
        <p:spPr>
          <a:xfrm>
            <a:off x="8471950" y="1827951"/>
            <a:ext cx="2881850" cy="1488229"/>
          </a:xfrm>
        </p:spPr>
        <p:txBody>
          <a:bodyPr>
            <a:noAutofit/>
          </a:bodyPr>
          <a:lstStyle>
            <a:lvl1pPr marL="0" indent="0">
              <a:buNone/>
              <a:defRPr sz="2000"/>
            </a:lvl1pPr>
          </a:lstStyle>
          <a:p>
            <a:pPr lvl="0"/>
            <a:r>
              <a:rPr lang="en-US"/>
              <a:t>Click to edit Master text styles</a:t>
            </a:r>
          </a:p>
        </p:txBody>
      </p:sp>
      <p:sp>
        <p:nvSpPr>
          <p:cNvPr id="8" name="Google Shape;128;p36">
            <a:extLst>
              <a:ext uri="{FF2B5EF4-FFF2-40B4-BE49-F238E27FC236}">
                <a16:creationId xmlns:a16="http://schemas.microsoft.com/office/drawing/2014/main" id="{2B2D1DEC-353D-0530-46BD-FAC7D81DC42A}"/>
              </a:ext>
            </a:extLst>
          </p:cNvPr>
          <p:cNvSpPr>
            <a:spLocks noGrp="1"/>
          </p:cNvSpPr>
          <p:nvPr>
            <p:ph type="pic" idx="23"/>
          </p:nvPr>
        </p:nvSpPr>
        <p:spPr>
          <a:xfrm>
            <a:off x="6422794" y="382905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7" name="Content Placeholder 2">
            <a:extLst>
              <a:ext uri="{FF2B5EF4-FFF2-40B4-BE49-F238E27FC236}">
                <a16:creationId xmlns:a16="http://schemas.microsoft.com/office/drawing/2014/main" id="{DEC01048-C2DE-CFE9-C353-8ED3741099B7}"/>
              </a:ext>
            </a:extLst>
          </p:cNvPr>
          <p:cNvSpPr>
            <a:spLocks noGrp="1"/>
          </p:cNvSpPr>
          <p:nvPr>
            <p:ph sz="half" idx="22"/>
          </p:nvPr>
        </p:nvSpPr>
        <p:spPr>
          <a:xfrm>
            <a:off x="8471948" y="3977398"/>
            <a:ext cx="2881850" cy="1488229"/>
          </a:xfrm>
        </p:spPr>
        <p:txBody>
          <a:bodyPr>
            <a:noAutofit/>
          </a:bodyPr>
          <a:lstStyle>
            <a:lvl1pPr marL="0" indent="0">
              <a:buNone/>
              <a:defRPr sz="2000"/>
            </a:lvl1pPr>
          </a:lstStyle>
          <a:p>
            <a:pPr lvl="0"/>
            <a:r>
              <a:rPr lang="en-US"/>
              <a:t>Click to edit Master text styles</a:t>
            </a:r>
          </a:p>
        </p:txBody>
      </p:sp>
      <p:sp>
        <p:nvSpPr>
          <p:cNvPr id="9" name="Slide Number Placeholder 5">
            <a:extLst>
              <a:ext uri="{FF2B5EF4-FFF2-40B4-BE49-F238E27FC236}">
                <a16:creationId xmlns:a16="http://schemas.microsoft.com/office/drawing/2014/main" id="{C67E4CCE-C35C-C711-24D0-0F4BCA80C2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3309833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rectangles pictures white background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15" name="Google Shape;97;p33">
            <a:extLst>
              <a:ext uri="{FF2B5EF4-FFF2-40B4-BE49-F238E27FC236}">
                <a16:creationId xmlns:a16="http://schemas.microsoft.com/office/drawing/2014/main" id="{51CBB8A7-3E08-DCAC-14AF-878AC33CDC30}"/>
              </a:ext>
            </a:extLst>
          </p:cNvPr>
          <p:cNvSpPr>
            <a:spLocks noGrp="1"/>
          </p:cNvSpPr>
          <p:nvPr>
            <p:ph type="pic" idx="17"/>
          </p:nvPr>
        </p:nvSpPr>
        <p:spPr>
          <a:xfrm>
            <a:off x="838200" y="1931348"/>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0" name="Text Placeholder 9">
            <a:extLst>
              <a:ext uri="{FF2B5EF4-FFF2-40B4-BE49-F238E27FC236}">
                <a16:creationId xmlns:a16="http://schemas.microsoft.com/office/drawing/2014/main" id="{83438DF5-CCC4-87AD-037A-C14F79B6266F}"/>
              </a:ext>
            </a:extLst>
          </p:cNvPr>
          <p:cNvSpPr>
            <a:spLocks noGrp="1"/>
          </p:cNvSpPr>
          <p:nvPr>
            <p:ph type="body" sz="quarter" idx="13"/>
          </p:nvPr>
        </p:nvSpPr>
        <p:spPr>
          <a:xfrm>
            <a:off x="3508868" y="1931348"/>
            <a:ext cx="2462213" cy="1638300"/>
          </a:xfrm>
        </p:spPr>
        <p:txBody>
          <a:bodyPr>
            <a:noAutofit/>
          </a:bodyPr>
          <a:lstStyle>
            <a:lvl1pPr marL="0" indent="0">
              <a:buNone/>
              <a:defRPr/>
            </a:lvl1pPr>
          </a:lstStyle>
          <a:p>
            <a:pPr lvl="0"/>
            <a:r>
              <a:rPr lang="en-US"/>
              <a:t>Click to edit Master text styles</a:t>
            </a:r>
          </a:p>
        </p:txBody>
      </p:sp>
      <p:sp>
        <p:nvSpPr>
          <p:cNvPr id="18" name="Google Shape;97;p33">
            <a:extLst>
              <a:ext uri="{FF2B5EF4-FFF2-40B4-BE49-F238E27FC236}">
                <a16:creationId xmlns:a16="http://schemas.microsoft.com/office/drawing/2014/main" id="{BFE9E99F-07A9-26A1-106E-78351E5222CA}"/>
              </a:ext>
            </a:extLst>
          </p:cNvPr>
          <p:cNvSpPr>
            <a:spLocks noGrp="1"/>
          </p:cNvSpPr>
          <p:nvPr>
            <p:ph type="pic" idx="7"/>
          </p:nvPr>
        </p:nvSpPr>
        <p:spPr>
          <a:xfrm>
            <a:off x="838202"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Text Placeholder 9">
            <a:extLst>
              <a:ext uri="{FF2B5EF4-FFF2-40B4-BE49-F238E27FC236}">
                <a16:creationId xmlns:a16="http://schemas.microsoft.com/office/drawing/2014/main" id="{8A6A52A8-BCDE-0058-03FA-48265F58CC4D}"/>
              </a:ext>
            </a:extLst>
          </p:cNvPr>
          <p:cNvSpPr>
            <a:spLocks noGrp="1"/>
          </p:cNvSpPr>
          <p:nvPr>
            <p:ph type="body" sz="quarter" idx="15"/>
          </p:nvPr>
        </p:nvSpPr>
        <p:spPr>
          <a:xfrm>
            <a:off x="3508868" y="3740131"/>
            <a:ext cx="2462213" cy="1638300"/>
          </a:xfrm>
        </p:spPr>
        <p:txBody>
          <a:bodyPr>
            <a:noAutofit/>
          </a:bodyPr>
          <a:lstStyle>
            <a:lvl1pPr marL="0" indent="0">
              <a:buNone/>
              <a:defRPr/>
            </a:lvl1pPr>
          </a:lstStyle>
          <a:p>
            <a:pPr lvl="0"/>
            <a:r>
              <a:rPr lang="en-US"/>
              <a:t>Click to edit Master text styles</a:t>
            </a:r>
          </a:p>
        </p:txBody>
      </p:sp>
      <p:sp>
        <p:nvSpPr>
          <p:cNvPr id="3" name="Google Shape;95;p33">
            <a:extLst>
              <a:ext uri="{FF2B5EF4-FFF2-40B4-BE49-F238E27FC236}">
                <a16:creationId xmlns:a16="http://schemas.microsoft.com/office/drawing/2014/main" id="{A15E4B72-6400-86B0-FD40-4FCA9F38655E}"/>
              </a:ext>
            </a:extLst>
          </p:cNvPr>
          <p:cNvSpPr>
            <a:spLocks noGrp="1"/>
          </p:cNvSpPr>
          <p:nvPr>
            <p:ph type="pic" idx="10"/>
          </p:nvPr>
        </p:nvSpPr>
        <p:spPr>
          <a:xfrm>
            <a:off x="6180157" y="1931348"/>
            <a:ext cx="2461593" cy="163815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1" name="Text Placeholder 9">
            <a:extLst>
              <a:ext uri="{FF2B5EF4-FFF2-40B4-BE49-F238E27FC236}">
                <a16:creationId xmlns:a16="http://schemas.microsoft.com/office/drawing/2014/main" id="{76022ECE-0EE9-F2CA-72F3-353CAD2AB488}"/>
              </a:ext>
            </a:extLst>
          </p:cNvPr>
          <p:cNvSpPr>
            <a:spLocks noGrp="1"/>
          </p:cNvSpPr>
          <p:nvPr>
            <p:ph type="body" sz="quarter" idx="14"/>
          </p:nvPr>
        </p:nvSpPr>
        <p:spPr>
          <a:xfrm>
            <a:off x="8891587" y="1931348"/>
            <a:ext cx="2462213" cy="1638300"/>
          </a:xfrm>
        </p:spPr>
        <p:txBody>
          <a:bodyPr>
            <a:noAutofit/>
          </a:bodyPr>
          <a:lstStyle>
            <a:lvl1pPr marL="0" indent="0">
              <a:buNone/>
              <a:defRPr/>
            </a:lvl1pPr>
          </a:lstStyle>
          <a:p>
            <a:pPr lvl="0"/>
            <a:r>
              <a:rPr lang="en-US"/>
              <a:t>Click to edit Master text styles</a:t>
            </a:r>
          </a:p>
        </p:txBody>
      </p:sp>
      <p:sp>
        <p:nvSpPr>
          <p:cNvPr id="8" name="Google Shape;97;p33">
            <a:extLst>
              <a:ext uri="{FF2B5EF4-FFF2-40B4-BE49-F238E27FC236}">
                <a16:creationId xmlns:a16="http://schemas.microsoft.com/office/drawing/2014/main" id="{0D3E0C88-3573-7B0F-D8F7-5AAD283A42F2}"/>
              </a:ext>
            </a:extLst>
          </p:cNvPr>
          <p:cNvSpPr>
            <a:spLocks noGrp="1"/>
          </p:cNvSpPr>
          <p:nvPr>
            <p:ph type="pic" idx="12"/>
          </p:nvPr>
        </p:nvSpPr>
        <p:spPr>
          <a:xfrm>
            <a:off x="6180157"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3" name="Text Placeholder 9">
            <a:extLst>
              <a:ext uri="{FF2B5EF4-FFF2-40B4-BE49-F238E27FC236}">
                <a16:creationId xmlns:a16="http://schemas.microsoft.com/office/drawing/2014/main" id="{5F2FF4C0-B8CC-5E9A-7FF2-0BA1FD86664D}"/>
              </a:ext>
            </a:extLst>
          </p:cNvPr>
          <p:cNvSpPr>
            <a:spLocks noGrp="1"/>
          </p:cNvSpPr>
          <p:nvPr>
            <p:ph type="body" sz="quarter" idx="16"/>
          </p:nvPr>
        </p:nvSpPr>
        <p:spPr>
          <a:xfrm>
            <a:off x="8891587" y="3740131"/>
            <a:ext cx="2462213" cy="1638300"/>
          </a:xfrm>
        </p:spPr>
        <p:txBody>
          <a:bodyPr>
            <a:noAutofit/>
          </a:bodyPr>
          <a:lstStyle>
            <a:lvl1pPr marL="0" indent="0">
              <a:buNone/>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73F815C1-0113-F490-4A53-0227959CF68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801121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 squared pictures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38200"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2993028"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5" name="Google Shape;116;p35">
            <a:extLst>
              <a:ext uri="{FF2B5EF4-FFF2-40B4-BE49-F238E27FC236}">
                <a16:creationId xmlns:a16="http://schemas.microsoft.com/office/drawing/2014/main" id="{80AA888C-2660-9749-11E6-8A96DD56EACF}"/>
              </a:ext>
            </a:extLst>
          </p:cNvPr>
          <p:cNvSpPr>
            <a:spLocks noGrp="1"/>
          </p:cNvSpPr>
          <p:nvPr>
            <p:ph type="pic" idx="10"/>
          </p:nvPr>
        </p:nvSpPr>
        <p:spPr>
          <a:xfrm>
            <a:off x="5147856" y="161372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8" name="Google Shape;117;p35">
            <a:extLst>
              <a:ext uri="{FF2B5EF4-FFF2-40B4-BE49-F238E27FC236}">
                <a16:creationId xmlns:a16="http://schemas.microsoft.com/office/drawing/2014/main" id="{95752BFF-4A6F-68EA-E048-C405D776F6A9}"/>
              </a:ext>
            </a:extLst>
          </p:cNvPr>
          <p:cNvSpPr>
            <a:spLocks noGrp="1"/>
          </p:cNvSpPr>
          <p:nvPr>
            <p:ph type="pic" idx="5"/>
          </p:nvPr>
        </p:nvSpPr>
        <p:spPr>
          <a:xfrm>
            <a:off x="7302684"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9" name="Google Shape;118;p35">
            <a:extLst>
              <a:ext uri="{FF2B5EF4-FFF2-40B4-BE49-F238E27FC236}">
                <a16:creationId xmlns:a16="http://schemas.microsoft.com/office/drawing/2014/main" id="{69A61CD2-9393-897F-4851-B55A256B6577}"/>
              </a:ext>
            </a:extLst>
          </p:cNvPr>
          <p:cNvSpPr>
            <a:spLocks noGrp="1"/>
          </p:cNvSpPr>
          <p:nvPr>
            <p:ph type="pic" idx="6"/>
          </p:nvPr>
        </p:nvSpPr>
        <p:spPr>
          <a:xfrm>
            <a:off x="9457512"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5" name="Google Shape;114;p35">
            <a:extLst>
              <a:ext uri="{FF2B5EF4-FFF2-40B4-BE49-F238E27FC236}">
                <a16:creationId xmlns:a16="http://schemas.microsoft.com/office/drawing/2014/main" id="{5BBBB0BA-17D9-1A2A-5573-A96E32CB11C7}"/>
              </a:ext>
            </a:extLst>
          </p:cNvPr>
          <p:cNvSpPr>
            <a:spLocks noGrp="1"/>
          </p:cNvSpPr>
          <p:nvPr>
            <p:ph type="pic" idx="11"/>
          </p:nvPr>
        </p:nvSpPr>
        <p:spPr>
          <a:xfrm>
            <a:off x="838200"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6" name="Google Shape;115;p35">
            <a:extLst>
              <a:ext uri="{FF2B5EF4-FFF2-40B4-BE49-F238E27FC236}">
                <a16:creationId xmlns:a16="http://schemas.microsoft.com/office/drawing/2014/main" id="{E234676C-5503-D335-7C9F-8EBF756F24A7}"/>
              </a:ext>
            </a:extLst>
          </p:cNvPr>
          <p:cNvSpPr>
            <a:spLocks noGrp="1"/>
          </p:cNvSpPr>
          <p:nvPr>
            <p:ph type="pic" idx="12"/>
          </p:nvPr>
        </p:nvSpPr>
        <p:spPr>
          <a:xfrm>
            <a:off x="2993028"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7" name="Google Shape;116;p35">
            <a:extLst>
              <a:ext uri="{FF2B5EF4-FFF2-40B4-BE49-F238E27FC236}">
                <a16:creationId xmlns:a16="http://schemas.microsoft.com/office/drawing/2014/main" id="{8C059826-5CA9-F193-6C89-8B0DECF9ACE5}"/>
              </a:ext>
            </a:extLst>
          </p:cNvPr>
          <p:cNvSpPr>
            <a:spLocks noGrp="1"/>
          </p:cNvSpPr>
          <p:nvPr>
            <p:ph type="pic" idx="13"/>
          </p:nvPr>
        </p:nvSpPr>
        <p:spPr>
          <a:xfrm>
            <a:off x="5147856" y="379975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8" name="Google Shape;117;p35">
            <a:extLst>
              <a:ext uri="{FF2B5EF4-FFF2-40B4-BE49-F238E27FC236}">
                <a16:creationId xmlns:a16="http://schemas.microsoft.com/office/drawing/2014/main" id="{E57729DD-0495-06CF-3D2B-B8EC5F7D6EF2}"/>
              </a:ext>
            </a:extLst>
          </p:cNvPr>
          <p:cNvSpPr>
            <a:spLocks noGrp="1"/>
          </p:cNvSpPr>
          <p:nvPr>
            <p:ph type="pic" idx="14"/>
          </p:nvPr>
        </p:nvSpPr>
        <p:spPr>
          <a:xfrm>
            <a:off x="7302684"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9" name="Google Shape;118;p35">
            <a:extLst>
              <a:ext uri="{FF2B5EF4-FFF2-40B4-BE49-F238E27FC236}">
                <a16:creationId xmlns:a16="http://schemas.microsoft.com/office/drawing/2014/main" id="{DDFD3960-357B-A667-2997-F567232AE448}"/>
              </a:ext>
            </a:extLst>
          </p:cNvPr>
          <p:cNvSpPr>
            <a:spLocks noGrp="1"/>
          </p:cNvSpPr>
          <p:nvPr>
            <p:ph type="pic" idx="15"/>
          </p:nvPr>
        </p:nvSpPr>
        <p:spPr>
          <a:xfrm>
            <a:off x="9457512"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9594EF7B-6FA5-122A-260D-E885CDDAA58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65200398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squared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Google Shape;121;p35">
            <a:extLst>
              <a:ext uri="{FF2B5EF4-FFF2-40B4-BE49-F238E27FC236}">
                <a16:creationId xmlns:a16="http://schemas.microsoft.com/office/drawing/2014/main" id="{2EA4C09F-A3D0-2FDF-C8EF-EDEF2FCF78CE}"/>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A50CC5C1-4287-4FC9-8450-3D86D951FE1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048614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squared pictures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lvl1pPr>
              <a:defRPr>
                <a:solidFill>
                  <a:schemeClr val="tx1"/>
                </a:solidFill>
              </a:defRPr>
            </a:lvl1pPr>
          </a:lstStyle>
          <a:p>
            <a:r>
              <a:rPr lang="en-US"/>
              <a:t>Click to edit Master title style</a:t>
            </a:r>
            <a:endParaRPr lang="en-IE"/>
          </a:p>
        </p:txBody>
      </p:sp>
      <p:sp>
        <p:nvSpPr>
          <p:cNvPr id="8" name="Google Shape;114;p35">
            <a:extLst>
              <a:ext uri="{FF2B5EF4-FFF2-40B4-BE49-F238E27FC236}">
                <a16:creationId xmlns:a16="http://schemas.microsoft.com/office/drawing/2014/main" id="{F38470BA-1066-4059-A16D-B9EE9722C73D}"/>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115;p35">
            <a:extLst>
              <a:ext uri="{FF2B5EF4-FFF2-40B4-BE49-F238E27FC236}">
                <a16:creationId xmlns:a16="http://schemas.microsoft.com/office/drawing/2014/main" id="{4C5EDD4B-6148-8C81-CEE4-C4C5BFE4E787}"/>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9" name="Google Shape;121;p35">
            <a:extLst>
              <a:ext uri="{FF2B5EF4-FFF2-40B4-BE49-F238E27FC236}">
                <a16:creationId xmlns:a16="http://schemas.microsoft.com/office/drawing/2014/main" id="{85A61031-57E6-E855-38A1-FA502D6C575D}"/>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pic>
        <p:nvPicPr>
          <p:cNvPr id="3" name="Picture 2" descr="A blue flag with yellow stars and stripes&#10;&#10;Description automatically generated">
            <a:extLst>
              <a:ext uri="{FF2B5EF4-FFF2-40B4-BE49-F238E27FC236}">
                <a16:creationId xmlns:a16="http://schemas.microsoft.com/office/drawing/2014/main" id="{EC730096-D3D5-78FF-DEE5-BE9525C4DBC8}"/>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F9F566B8-5CFB-8DB0-6A67-925C39BEFB8C}"/>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6" name="Slide Number Placeholder 5">
            <a:extLst>
              <a:ext uri="{FF2B5EF4-FFF2-40B4-BE49-F238E27FC236}">
                <a16:creationId xmlns:a16="http://schemas.microsoft.com/office/drawing/2014/main" id="{C27800A1-1EE4-975A-7B55-1404DB41F07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36980093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Last page with credit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5C05-B6C4-EFD6-820E-25F6561D0DE8}"/>
              </a:ext>
            </a:extLst>
          </p:cNvPr>
          <p:cNvSpPr>
            <a:spLocks noGrp="1"/>
          </p:cNvSpPr>
          <p:nvPr>
            <p:ph type="title" hasCustomPrompt="1"/>
          </p:nvPr>
        </p:nvSpPr>
        <p:spPr>
          <a:xfrm>
            <a:off x="838200" y="2256739"/>
            <a:ext cx="10515600" cy="1020337"/>
          </a:xfrm>
        </p:spPr>
        <p:txBody>
          <a:bodyPr>
            <a:noAutofit/>
          </a:bodyPr>
          <a:lstStyle>
            <a:lvl1pPr>
              <a:defRPr sz="8800">
                <a:solidFill>
                  <a:schemeClr val="tx2"/>
                </a:solidFill>
              </a:defRPr>
            </a:lvl1pPr>
          </a:lstStyle>
          <a:p>
            <a:r>
              <a:rPr lang="en-US"/>
              <a:t>Thank you</a:t>
            </a:r>
            <a:endParaRPr lang="en-IE"/>
          </a:p>
        </p:txBody>
      </p:sp>
      <p:pic>
        <p:nvPicPr>
          <p:cNvPr id="4" name="Google Shape;444;p20">
            <a:extLst>
              <a:ext uri="{FF2B5EF4-FFF2-40B4-BE49-F238E27FC236}">
                <a16:creationId xmlns:a16="http://schemas.microsoft.com/office/drawing/2014/main" id="{DA7E9652-CF81-1788-7674-E1FA25BFE314}"/>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838200" y="3471269"/>
            <a:ext cx="1023496" cy="358097"/>
          </a:xfrm>
          <a:prstGeom prst="rect">
            <a:avLst/>
          </a:prstGeom>
          <a:noFill/>
          <a:ln>
            <a:noFill/>
          </a:ln>
        </p:spPr>
      </p:pic>
      <p:sp>
        <p:nvSpPr>
          <p:cNvPr id="5" name="Text Placeholder 4">
            <a:extLst>
              <a:ext uri="{FF2B5EF4-FFF2-40B4-BE49-F238E27FC236}">
                <a16:creationId xmlns:a16="http://schemas.microsoft.com/office/drawing/2014/main" id="{EA144BEB-A192-AF1A-3CE0-A12C2705D835}"/>
              </a:ext>
            </a:extLst>
          </p:cNvPr>
          <p:cNvSpPr>
            <a:spLocks noGrp="1"/>
          </p:cNvSpPr>
          <p:nvPr>
            <p:ph type="body" sz="quarter" idx="10"/>
          </p:nvPr>
        </p:nvSpPr>
        <p:spPr>
          <a:xfrm>
            <a:off x="838200" y="3996499"/>
            <a:ext cx="10515600" cy="1666875"/>
          </a:xfrm>
        </p:spPr>
        <p:txBody>
          <a:bodyPr>
            <a:noAutofit/>
          </a:bodyPr>
          <a:lstStyle>
            <a:lvl1pPr marL="0" indent="0">
              <a:buNone/>
              <a:defRPr sz="2000">
                <a:solidFill>
                  <a:schemeClr val="tx2"/>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p:txBody>
      </p:sp>
      <p:pic>
        <p:nvPicPr>
          <p:cNvPr id="3" name="Google Shape;444;p20">
            <a:extLst>
              <a:ext uri="{FF2B5EF4-FFF2-40B4-BE49-F238E27FC236}">
                <a16:creationId xmlns:a16="http://schemas.microsoft.com/office/drawing/2014/main" id="{8A55753B-1E31-7005-E76C-7A1B520A3A05}"/>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838200" y="3471269"/>
            <a:ext cx="1023496" cy="358097"/>
          </a:xfrm>
          <a:prstGeom prst="rect">
            <a:avLst/>
          </a:prstGeom>
          <a:noFill/>
          <a:ln>
            <a:noFill/>
          </a:ln>
        </p:spPr>
      </p:pic>
      <p:pic>
        <p:nvPicPr>
          <p:cNvPr id="6" name="Picture 5">
            <a:extLst>
              <a:ext uri="{FF2B5EF4-FFF2-40B4-BE49-F238E27FC236}">
                <a16:creationId xmlns:a16="http://schemas.microsoft.com/office/drawing/2014/main" id="{F0FE782E-88D7-720D-47B0-E5C4BDBFE05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725768" y="5901016"/>
            <a:ext cx="1256063" cy="762106"/>
          </a:xfrm>
          <a:prstGeom prst="rect">
            <a:avLst/>
          </a:prstGeom>
        </p:spPr>
      </p:pic>
    </p:spTree>
    <p:extLst>
      <p:ext uri="{BB962C8B-B14F-4D97-AF65-F5344CB8AC3E}">
        <p14:creationId xmlns:p14="http://schemas.microsoft.com/office/powerpoint/2010/main" val="123521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pag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5B256C-F848-9C9F-2A9C-E218DE9A1995}"/>
              </a:ext>
            </a:extLst>
          </p:cNvPr>
          <p:cNvSpPr/>
          <p:nvPr userDrawn="1"/>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‹Nº›</a:t>
            </a:fld>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203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page option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D58619-8012-9B7D-9C59-16671B374575}"/>
              </a:ext>
            </a:extLst>
          </p:cNvPr>
          <p:cNvSpPr/>
          <p:nvPr userDrawn="1"/>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‹Nº›</a:t>
            </a:fld>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81374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page option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45A3C0-5810-CECB-04D1-E370BADB2EE8}"/>
              </a:ext>
            </a:extLst>
          </p:cNvPr>
          <p:cNvSpPr/>
          <p:nvPr userDrawn="1"/>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bg1"/>
                </a:solidFill>
              </a:defRPr>
            </a:lvl1pPr>
          </a:lstStyle>
          <a:p>
            <a:pPr algn="l"/>
            <a:fld id="{768364BB-9B21-4D29-A19C-C6410F652861}" type="slidenum">
              <a:rPr lang="en-IE" smtClean="0"/>
              <a:pPr algn="l"/>
              <a:t>‹Nº›</a:t>
            </a:fld>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tIns="144000" rIns="144000" bIns="144000" anchor="ctr"/>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bg1"/>
                </a:solidFill>
              </a:defRPr>
            </a:lvl1pPr>
          </a:lstStyle>
          <a:p>
            <a:pPr lvl="0"/>
            <a:r>
              <a:rPr lang="en-US"/>
              <a:t>Click to edit Master text styles</a:t>
            </a:r>
          </a:p>
        </p:txBody>
      </p:sp>
      <p:pic>
        <p:nvPicPr>
          <p:cNvPr id="9" name="Picture 8" descr="A blue flag with yellow stars and stripes&#10;&#10;Description automatically generated">
            <a:extLst>
              <a:ext uri="{FF2B5EF4-FFF2-40B4-BE49-F238E27FC236}">
                <a16:creationId xmlns:a16="http://schemas.microsoft.com/office/drawing/2014/main" id="{9BD178DF-B2B3-E383-43AA-D54BBF22737D}"/>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6" name="Picture 5" descr="A blue flag with yellow stars and stripes&#10;&#10;Description automatically generated">
            <a:extLst>
              <a:ext uri="{FF2B5EF4-FFF2-40B4-BE49-F238E27FC236}">
                <a16:creationId xmlns:a16="http://schemas.microsoft.com/office/drawing/2014/main" id="{9C194F48-423C-93CB-1A61-CE12CAB5B444}"/>
              </a:ext>
            </a:extLst>
          </p:cNvPr>
          <p:cNvPicPr>
            <a:picLocks noChangeAspect="1"/>
          </p:cNvPicPr>
          <p:nvPr userDrawn="1"/>
        </p:nvPicPr>
        <p:blipFill>
          <a:blip r:embed="rId2"/>
          <a:stretch>
            <a:fillRect/>
          </a:stretch>
        </p:blipFill>
        <p:spPr>
          <a:xfrm>
            <a:off x="10725768" y="5901016"/>
            <a:ext cx="1257867" cy="763200"/>
          </a:xfrm>
          <a:prstGeom prst="rect">
            <a:avLst/>
          </a:prstGeom>
        </p:spPr>
      </p:pic>
    </p:spTree>
    <p:extLst>
      <p:ext uri="{BB962C8B-B14F-4D97-AF65-F5344CB8AC3E}">
        <p14:creationId xmlns:p14="http://schemas.microsoft.com/office/powerpoint/2010/main" val="154093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page option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526B31-D383-5ABA-08B1-8097743DECE0}"/>
              </a:ext>
            </a:extLst>
          </p:cNvPr>
          <p:cNvSpPr/>
          <p:nvPr userDrawn="1"/>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tx1"/>
                </a:solidFill>
              </a:defRPr>
            </a:lvl1pPr>
          </a:lstStyle>
          <a:p>
            <a:pPr algn="l"/>
            <a:fld id="{768364BB-9B21-4D29-A19C-C6410F652861}" type="slidenum">
              <a:rPr lang="en-IE" smtClean="0"/>
              <a:pPr algn="l"/>
              <a:t>‹Nº›</a:t>
            </a:fld>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tx2"/>
                </a:solidFill>
              </a:defRPr>
            </a:lvl1pPr>
          </a:lstStyle>
          <a:p>
            <a:pPr lvl="0"/>
            <a:r>
              <a:rPr lang="en-US"/>
              <a:t>Click to edit Master text styles</a:t>
            </a:r>
          </a:p>
        </p:txBody>
      </p:sp>
      <p:pic>
        <p:nvPicPr>
          <p:cNvPr id="5" name="Picture 4" descr="A blue flag with yellow stars&#10;&#10;Description automatically generated">
            <a:extLst>
              <a:ext uri="{FF2B5EF4-FFF2-40B4-BE49-F238E27FC236}">
                <a16:creationId xmlns:a16="http://schemas.microsoft.com/office/drawing/2014/main" id="{D7151F52-9DDF-CEC4-58EC-587B7A1D7791}"/>
              </a:ext>
            </a:extLst>
          </p:cNvPr>
          <p:cNvPicPr>
            <a:picLocks noChangeAspect="1"/>
          </p:cNvPicPr>
          <p:nvPr/>
        </p:nvPicPr>
        <p:blipFill>
          <a:blip r:embed="rId2"/>
          <a:stretch>
            <a:fillRect/>
          </a:stretch>
        </p:blipFill>
        <p:spPr>
          <a:xfrm>
            <a:off x="10725768" y="5901016"/>
            <a:ext cx="1256063" cy="762106"/>
          </a:xfrm>
          <a:prstGeom prst="rect">
            <a:avLst/>
          </a:prstGeom>
        </p:spPr>
      </p:pic>
      <p:pic>
        <p:nvPicPr>
          <p:cNvPr id="8" name="Picture 7" descr="A blue flag with yellow stars&#10;&#10;Description automatically generated">
            <a:extLst>
              <a:ext uri="{FF2B5EF4-FFF2-40B4-BE49-F238E27FC236}">
                <a16:creationId xmlns:a16="http://schemas.microsoft.com/office/drawing/2014/main" id="{8B94F84F-1590-9DE6-C3AC-9FBA58E40EFC}"/>
              </a:ext>
            </a:extLst>
          </p:cNvPr>
          <p:cNvPicPr>
            <a:picLocks noChangeAspect="1"/>
          </p:cNvPicPr>
          <p:nvPr userDrawn="1"/>
        </p:nvPicPr>
        <p:blipFill>
          <a:blip r:embed="rId2"/>
          <a:stretch>
            <a:fillRect/>
          </a:stretch>
        </p:blipFill>
        <p:spPr>
          <a:xfrm>
            <a:off x="10725768" y="5901016"/>
            <a:ext cx="1256063" cy="762106"/>
          </a:xfrm>
          <a:prstGeom prst="rect">
            <a:avLst/>
          </a:prstGeom>
        </p:spPr>
      </p:pic>
    </p:spTree>
    <p:extLst>
      <p:ext uri="{BB962C8B-B14F-4D97-AF65-F5344CB8AC3E}">
        <p14:creationId xmlns:p14="http://schemas.microsoft.com/office/powerpoint/2010/main" val="349851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p>
            <a:r>
              <a:rPr lang="en-US"/>
              <a:t>Click to edit Master title style</a:t>
            </a:r>
            <a:endParaRPr lang="en-IE"/>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0" indent="0">
              <a:buNone/>
              <a:defRPr sz="2000"/>
            </a:lvl1pPr>
          </a:lstStyle>
          <a:p>
            <a:pPr lvl="0"/>
            <a:r>
              <a:rPr lang="en-US"/>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139922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body text and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a:p>
        </p:txBody>
      </p:sp>
      <p:sp>
        <p:nvSpPr>
          <p:cNvPr id="6" name="Text Placeholder 2">
            <a:extLst>
              <a:ext uri="{FF2B5EF4-FFF2-40B4-BE49-F238E27FC236}">
                <a16:creationId xmlns:a16="http://schemas.microsoft.com/office/drawing/2014/main" id="{509BE7C2-2602-0313-8D83-EAB1C755A713}"/>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342900" indent="-342900">
              <a:buClr>
                <a:schemeClr val="tx2"/>
              </a:buClr>
              <a:buSzPct val="150000"/>
              <a:buFont typeface="Arial" panose="020B0604020202020204" pitchFamily="34" charset="0"/>
              <a:buChar char="•"/>
              <a:defRPr sz="2000"/>
            </a:lvl1pPr>
            <a:lvl2pPr>
              <a:buClr>
                <a:schemeClr val="tx2"/>
              </a:buClr>
              <a:buSzPct val="100000"/>
              <a:defRPr sz="1800"/>
            </a:lvl2pPr>
            <a:lvl3pPr>
              <a:buClr>
                <a:schemeClr val="tx2"/>
              </a:buClr>
              <a:defRPr sz="1600"/>
            </a:lvl3pPr>
            <a:lvl4pPr>
              <a:buClr>
                <a:schemeClr val="tx2"/>
              </a:buClr>
              <a:defRPr sz="1400"/>
            </a:lvl4pPr>
          </a:lstStyle>
          <a:p>
            <a:pPr lvl="0"/>
            <a:r>
              <a:rPr lang="en-US"/>
              <a:t>Click to edit Master text styles</a:t>
            </a:r>
          </a:p>
          <a:p>
            <a:pPr lvl="3"/>
            <a:endParaRPr lang="en-US"/>
          </a:p>
          <a:p>
            <a:pPr lvl="3"/>
            <a:endParaRPr lang="en-US"/>
          </a:p>
        </p:txBody>
      </p:sp>
      <p:sp>
        <p:nvSpPr>
          <p:cNvPr id="3" name="Slide Number Placeholder 5">
            <a:extLst>
              <a:ext uri="{FF2B5EF4-FFF2-40B4-BE49-F238E27FC236}">
                <a16:creationId xmlns:a16="http://schemas.microsoft.com/office/drawing/2014/main" id="{5D43C2E6-DFE0-78B7-AEF2-E94F28383CAA}"/>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Tree>
    <p:extLst>
      <p:ext uri="{BB962C8B-B14F-4D97-AF65-F5344CB8AC3E}">
        <p14:creationId xmlns:p14="http://schemas.microsoft.com/office/powerpoint/2010/main" val="27490061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0FE374-A678-A684-FA4B-26330CF65FB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‹Nº›</a:t>
            </a:fld>
            <a:endParaRPr lang="en-IE"/>
          </a:p>
        </p:txBody>
      </p:sp>
      <p:sp>
        <p:nvSpPr>
          <p:cNvPr id="2" name="Title Placeholder 1">
            <a:extLst>
              <a:ext uri="{FF2B5EF4-FFF2-40B4-BE49-F238E27FC236}">
                <a16:creationId xmlns:a16="http://schemas.microsoft.com/office/drawing/2014/main" id="{2D4A1E0C-386D-FF7A-6872-1942CD433577}"/>
              </a:ext>
            </a:extLst>
          </p:cNvPr>
          <p:cNvSpPr>
            <a:spLocks noGrp="1" noRot="1" noMove="1" noResize="1" noEditPoints="1" noAdjustHandles="1" noChangeArrowheads="1" noChangeShapeType="1"/>
          </p:cNvSpPr>
          <p:nvPr>
            <p:ph type="title"/>
          </p:nvPr>
        </p:nvSpPr>
        <p:spPr>
          <a:xfrm>
            <a:off x="838200" y="365126"/>
            <a:ext cx="10515600" cy="816904"/>
          </a:xfrm>
          <a:prstGeom prst="rect">
            <a:avLst/>
          </a:prstGeom>
        </p:spPr>
        <p:txBody>
          <a:bodyPr vert="horz" lIns="91440" tIns="45720" rIns="91440" bIns="45720" rtlCol="0" anchor="ctr">
            <a:no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0EE66B9-5E84-94E6-4EDD-A9E25FB078A4}"/>
              </a:ext>
            </a:extLst>
          </p:cNvPr>
          <p:cNvSpPr>
            <a:spLocks noGrp="1"/>
          </p:cNvSpPr>
          <p:nvPr>
            <p:ph type="body" idx="1"/>
          </p:nvPr>
        </p:nvSpPr>
        <p:spPr>
          <a:xfrm>
            <a:off x="838200" y="1825625"/>
            <a:ext cx="10515600" cy="3942619"/>
          </a:xfrm>
          <a:prstGeom prst="rect">
            <a:avLst/>
          </a:prstGeom>
        </p:spPr>
        <p:txBody>
          <a:bodyPr vert="horz" lIns="144000" tIns="144000" rIns="144000" bIns="144000" rtlCol="0">
            <a:noAutofit/>
          </a:bodyPr>
          <a:lstStyle/>
          <a:p>
            <a:pPr lvl="0"/>
            <a:r>
              <a:rPr lang="en-US"/>
              <a:t>Click to edit Master text styles</a:t>
            </a:r>
          </a:p>
          <a:p>
            <a:pPr lvl="1"/>
            <a:endParaRPr lang="en-US"/>
          </a:p>
          <a:p>
            <a:pPr lvl="1"/>
            <a:endParaRPr lang="en-US"/>
          </a:p>
          <a:p>
            <a:pPr lvl="1"/>
            <a:endParaRPr lang="en-US"/>
          </a:p>
          <a:p>
            <a:pPr lvl="0"/>
            <a:endParaRPr lang="en-US"/>
          </a:p>
          <a:p>
            <a:pPr lvl="1"/>
            <a:endParaRPr lang="en-US"/>
          </a:p>
        </p:txBody>
      </p:sp>
      <p:pic>
        <p:nvPicPr>
          <p:cNvPr id="7" name="Picture 6">
            <a:extLst>
              <a:ext uri="{FF2B5EF4-FFF2-40B4-BE49-F238E27FC236}">
                <a16:creationId xmlns:a16="http://schemas.microsoft.com/office/drawing/2014/main" id="{9F653097-A9FD-84E7-4EFA-47C8DA485037}"/>
              </a:ext>
              <a:ext uri="{C183D7F6-B498-43B3-948B-1728B52AA6E4}">
                <adec:decorative xmlns:adec="http://schemas.microsoft.com/office/drawing/2017/decorative" val="1"/>
              </a:ext>
            </a:extLst>
          </p:cNvPr>
          <p:cNvPicPr>
            <a:picLocks noChangeAspect="1"/>
          </p:cNvPicPr>
          <p:nvPr/>
        </p:nvPicPr>
        <p:blipFill>
          <a:blip r:embed="rId40"/>
          <a:stretch>
            <a:fillRect/>
          </a:stretch>
        </p:blipFill>
        <p:spPr>
          <a:xfrm>
            <a:off x="10725768" y="5901016"/>
            <a:ext cx="1256063" cy="762106"/>
          </a:xfrm>
          <a:prstGeom prst="rect">
            <a:avLst/>
          </a:prstGeom>
        </p:spPr>
      </p:pic>
      <p:pic>
        <p:nvPicPr>
          <p:cNvPr id="5" name="Picture 4" descr="A close-up of a line&#10;&#10;Description automatically generated" hidden="1">
            <a:extLst>
              <a:ext uri="{FF2B5EF4-FFF2-40B4-BE49-F238E27FC236}">
                <a16:creationId xmlns:a16="http://schemas.microsoft.com/office/drawing/2014/main" id="{CE57FDCE-6642-0FA5-3739-FA81457769C2}"/>
              </a:ext>
            </a:extLst>
          </p:cNvPr>
          <p:cNvPicPr>
            <a:picLocks noGrp="1" noRot="1" noChangeAspect="1" noMove="1" noResize="1" noEditPoints="1" noAdjustHandles="1" noChangeArrowheads="1" noChangeShapeType="1" noCrop="1"/>
          </p:cNvPicPr>
          <p:nvPr/>
        </p:nvPicPr>
        <p:blipFill>
          <a:blip r:embed="rId41">
            <a:alphaModFix amt="20000"/>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D640C55-B1A0-5DE0-B0E4-F05DE5506E17}"/>
              </a:ext>
              <a:ext uri="{C183D7F6-B498-43B3-948B-1728B52AA6E4}">
                <adec:decorative xmlns:adec="http://schemas.microsoft.com/office/drawing/2017/decorative" val="1"/>
              </a:ext>
            </a:extLst>
          </p:cNvPr>
          <p:cNvPicPr>
            <a:picLocks noChangeAspect="1"/>
          </p:cNvPicPr>
          <p:nvPr userDrawn="1"/>
        </p:nvPicPr>
        <p:blipFill>
          <a:blip r:embed="rId40"/>
          <a:stretch>
            <a:fillRect/>
          </a:stretch>
        </p:blipFill>
        <p:spPr>
          <a:xfrm>
            <a:off x="10725768" y="5901016"/>
            <a:ext cx="1256063" cy="762106"/>
          </a:xfrm>
          <a:prstGeom prst="rect">
            <a:avLst/>
          </a:prstGeom>
        </p:spPr>
      </p:pic>
      <p:pic>
        <p:nvPicPr>
          <p:cNvPr id="8" name="Picture 7" descr="A close-up of a line&#10;&#10;Description automatically generated" hidden="1">
            <a:extLst>
              <a:ext uri="{FF2B5EF4-FFF2-40B4-BE49-F238E27FC236}">
                <a16:creationId xmlns:a16="http://schemas.microsoft.com/office/drawing/2014/main" id="{A12B438D-C839-BF7B-253A-401802D9F2AC}"/>
              </a:ext>
            </a:extLst>
          </p:cNvPr>
          <p:cNvPicPr/>
          <p:nvPr userDrawn="1"/>
        </p:nvPicPr>
        <p:blipFill>
          <a:blip r:embed="rId41">
            <a:alphaModFix amt="2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93459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 id="2147483957" r:id="rId37"/>
    <p:sldLayoutId id="2147483958" r:id="rId3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10.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microsoft.com/office/2018/10/relationships/comments" Target="../comments/modernComment_196_5A401344.xm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45D5-1DF1-25F8-7F77-049AD2CB04B5}"/>
              </a:ext>
            </a:extLst>
          </p:cNvPr>
          <p:cNvSpPr>
            <a:spLocks noGrp="1"/>
          </p:cNvSpPr>
          <p:nvPr>
            <p:ph type="title"/>
          </p:nvPr>
        </p:nvSpPr>
        <p:spPr>
          <a:xfrm>
            <a:off x="6187004" y="1087270"/>
            <a:ext cx="6000404" cy="1314045"/>
          </a:xfrm>
        </p:spPr>
        <p:txBody>
          <a:bodyPr/>
          <a:lstStyle/>
          <a:p>
            <a:r>
              <a:rPr lang="en-US" dirty="0"/>
              <a:t>CRMsDataSpace</a:t>
            </a:r>
            <a:br>
              <a:rPr lang="en-US" dirty="0"/>
            </a:br>
            <a:r>
              <a:rPr lang="en-US" sz="2800" dirty="0"/>
              <a:t>Common European Data Space on Critical Raw Materials for the Green Deal: Recovery Potential from Closed Extractive Coal Waste Facilities </a:t>
            </a:r>
            <a:endParaRPr lang="en-IE" dirty="0"/>
          </a:p>
        </p:txBody>
      </p:sp>
      <p:pic>
        <p:nvPicPr>
          <p:cNvPr id="1026" name="Picture 2">
            <a:extLst>
              <a:ext uri="{FF2B5EF4-FFF2-40B4-BE49-F238E27FC236}">
                <a16:creationId xmlns:a16="http://schemas.microsoft.com/office/drawing/2014/main" id="{104D5F93-B254-6283-62E4-1AA323906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38" y="397464"/>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3E04BA96-C8E6-EF9D-567D-863CB9C034A7}"/>
              </a:ext>
            </a:extLst>
          </p:cNvPr>
          <p:cNvSpPr>
            <a:spLocks noGrp="1"/>
          </p:cNvSpPr>
          <p:nvPr>
            <p:ph idx="1"/>
          </p:nvPr>
        </p:nvSpPr>
        <p:spPr>
          <a:xfrm>
            <a:off x="6187004" y="3185332"/>
            <a:ext cx="5602042" cy="2014853"/>
          </a:xfrm>
        </p:spPr>
        <p:txBody>
          <a:bodyPr/>
          <a:lstStyle/>
          <a:p>
            <a:pPr algn="l" rtl="0" fontAlgn="base"/>
            <a:r>
              <a:rPr lang="en-US" b="0" i="0" u="none" strike="noStrike" dirty="0">
                <a:solidFill>
                  <a:srgbClr val="2A2E3A"/>
                </a:solidFill>
                <a:effectLst/>
                <a:latin typeface="Canva Sans"/>
              </a:rPr>
              <a:t>Coordinator: Alicja Krzemień. Central Mining Institute - National Research Institute (GIG-PIB)</a:t>
            </a:r>
          </a:p>
          <a:p>
            <a:pPr algn="l" rtl="0" fontAlgn="base"/>
            <a:r>
              <a:rPr lang="en-US" b="0" i="0" u="none" strike="noStrike" dirty="0">
                <a:solidFill>
                  <a:srgbClr val="2A2E3A"/>
                </a:solidFill>
                <a:effectLst/>
                <a:latin typeface="Canva Sans"/>
              </a:rPr>
              <a:t>Call:</a:t>
            </a:r>
            <a:r>
              <a:rPr lang="en-US" b="0" i="0" dirty="0">
                <a:solidFill>
                  <a:srgbClr val="000000"/>
                </a:solidFill>
                <a:effectLst/>
                <a:latin typeface="Canva Sans"/>
              </a:rPr>
              <a:t>​ RFCS-2024-01-RPJ</a:t>
            </a:r>
            <a:endParaRPr lang="en-US" sz="2400" b="0" i="0" dirty="0">
              <a:solidFill>
                <a:srgbClr val="000000"/>
              </a:solidFill>
              <a:effectLst/>
              <a:latin typeface="Segoe UI" panose="020B0502040204020203" pitchFamily="34" charset="0"/>
            </a:endParaRPr>
          </a:p>
          <a:p>
            <a:pPr algn="l" rtl="0" fontAlgn="base"/>
            <a:r>
              <a:rPr lang="en-US" b="0" i="0" u="none" strike="noStrike" dirty="0">
                <a:solidFill>
                  <a:srgbClr val="2A2E3A"/>
                </a:solidFill>
                <a:effectLst/>
                <a:latin typeface="Canva Sans"/>
              </a:rPr>
              <a:t>Start date:</a:t>
            </a:r>
            <a:r>
              <a:rPr lang="en-US" b="0" i="0" dirty="0">
                <a:solidFill>
                  <a:srgbClr val="000000"/>
                </a:solidFill>
                <a:effectLst/>
                <a:latin typeface="Canva Sans"/>
              </a:rPr>
              <a:t>​ 01/07/2025</a:t>
            </a:r>
            <a:endParaRPr lang="en-US" sz="2400" b="0" i="0" dirty="0">
              <a:solidFill>
                <a:srgbClr val="000000"/>
              </a:solidFill>
              <a:effectLst/>
              <a:latin typeface="Segoe UI" panose="020B0502040204020203" pitchFamily="34" charset="0"/>
            </a:endParaRPr>
          </a:p>
          <a:p>
            <a:pPr algn="l" rtl="0" fontAlgn="base"/>
            <a:r>
              <a:rPr lang="en-US" b="0" i="0" u="none" strike="noStrike" dirty="0">
                <a:solidFill>
                  <a:srgbClr val="2A2E3A"/>
                </a:solidFill>
                <a:effectLst/>
                <a:latin typeface="Canva Sans"/>
              </a:rPr>
              <a:t>End date:</a:t>
            </a:r>
            <a:r>
              <a:rPr lang="en-US" b="0" i="0" dirty="0">
                <a:solidFill>
                  <a:srgbClr val="000000"/>
                </a:solidFill>
                <a:effectLst/>
                <a:latin typeface="Canva Sans"/>
              </a:rPr>
              <a:t>​ 30/06/2028</a:t>
            </a:r>
            <a:endParaRPr lang="en-US" sz="2400" b="0" i="0" dirty="0">
              <a:solidFill>
                <a:srgbClr val="000000"/>
              </a:solidFill>
              <a:effectLst/>
              <a:latin typeface="Segoe UI" panose="020B0502040204020203" pitchFamily="34" charset="0"/>
            </a:endParaRPr>
          </a:p>
          <a:p>
            <a:pPr algn="l" rtl="0" fontAlgn="base"/>
            <a:r>
              <a:rPr lang="en-US" b="0" i="0" u="none" strike="noStrike" dirty="0">
                <a:solidFill>
                  <a:srgbClr val="2A2E3A"/>
                </a:solidFill>
                <a:effectLst/>
                <a:latin typeface="Canva Sans"/>
              </a:rPr>
              <a:t>Total costs: 3 966 876 €</a:t>
            </a:r>
            <a:br>
              <a:rPr lang="en-US" b="0" i="0" u="none" strike="noStrike" dirty="0">
                <a:solidFill>
                  <a:srgbClr val="2A2E3A"/>
                </a:solidFill>
                <a:effectLst/>
                <a:latin typeface="Canva Sans"/>
              </a:rPr>
            </a:br>
            <a:endParaRPr lang="en-US" sz="2400" b="0" i="0" dirty="0">
              <a:solidFill>
                <a:srgbClr val="000000"/>
              </a:solidFill>
              <a:effectLst/>
              <a:latin typeface="Segoe UI" panose="020B0502040204020203" pitchFamily="34" charset="0"/>
            </a:endParaRPr>
          </a:p>
          <a:p>
            <a:endParaRPr lang="en-GB" dirty="0"/>
          </a:p>
        </p:txBody>
      </p:sp>
      <p:sp>
        <p:nvSpPr>
          <p:cNvPr id="9" name="Rectangle 8">
            <a:extLst>
              <a:ext uri="{FF2B5EF4-FFF2-40B4-BE49-F238E27FC236}">
                <a16:creationId xmlns:a16="http://schemas.microsoft.com/office/drawing/2014/main" id="{A9410D49-9849-52D2-5F59-D03C5A979F96}"/>
              </a:ext>
            </a:extLst>
          </p:cNvPr>
          <p:cNvSpPr>
            <a:spLocks noGrp="1" noChangeArrowheads="1"/>
          </p:cNvSpPr>
          <p:nvPr/>
        </p:nvSpPr>
        <p:spPr>
          <a:xfrm>
            <a:off x="2682456" y="980362"/>
            <a:ext cx="5040312" cy="1245125"/>
          </a:xfrm>
          <a:prstGeom prst="rect">
            <a:avLst/>
          </a:prstGeom>
        </p:spPr>
        <p:txBody>
          <a:bodyPr vert="horz" wrap="none" lIns="91440" tIns="45720" rIns="91440" bIns="0" rtlCol="0" anchor="t" anchorCtr="0">
            <a:noAutofit/>
          </a:bodyPr>
          <a:lstStyle>
            <a:defPPr>
              <a:defRPr lang="en-US"/>
            </a:defPPr>
            <a:lvl1pPr marL="0" algn="l" defTabSz="914400" rtl="0" eaLnBrk="1" latinLnBrk="0" hangingPunct="1">
              <a:lnSpc>
                <a:spcPct val="90000"/>
              </a:lnSpc>
              <a:spcBef>
                <a:spcPct val="0"/>
              </a:spcBef>
              <a:buNone/>
              <a:defRPr sz="6000" b="0" kern="1200">
                <a:solidFill>
                  <a:schemeClr val="bg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pPr>
            <a:br>
              <a:rPr lang="fr-BE" altLang="en-US" sz="1800"/>
            </a:br>
            <a:br>
              <a:rPr lang="fr-BE" altLang="en-US" sz="1800"/>
            </a:br>
            <a:endParaRPr lang="en-GB" altLang="en-US" sz="2800"/>
          </a:p>
        </p:txBody>
      </p:sp>
      <p:sp>
        <p:nvSpPr>
          <p:cNvPr id="10" name="Freeform 6">
            <a:extLst>
              <a:ext uri="{FF2B5EF4-FFF2-40B4-BE49-F238E27FC236}">
                <a16:creationId xmlns:a16="http://schemas.microsoft.com/office/drawing/2014/main" id="{F562D4F7-088C-439A-CF26-FE0F6E990968}"/>
              </a:ext>
            </a:extLst>
          </p:cNvPr>
          <p:cNvSpPr>
            <a:spLocks/>
          </p:cNvSpPr>
          <p:nvPr/>
        </p:nvSpPr>
        <p:spPr bwMode="auto">
          <a:xfrm>
            <a:off x="2202257" y="5483900"/>
            <a:ext cx="82594" cy="49867"/>
          </a:xfrm>
          <a:custGeom>
            <a:avLst/>
            <a:gdLst/>
            <a:ahLst/>
            <a:cxnLst>
              <a:cxn ang="0">
                <a:pos x="17" y="3"/>
              </a:cxn>
              <a:cxn ang="0">
                <a:pos x="15" y="1"/>
              </a:cxn>
              <a:cxn ang="0">
                <a:pos x="13" y="0"/>
              </a:cxn>
              <a:cxn ang="0">
                <a:pos x="10" y="4"/>
              </a:cxn>
              <a:cxn ang="0">
                <a:pos x="9" y="5"/>
              </a:cxn>
              <a:cxn ang="0">
                <a:pos x="8" y="6"/>
              </a:cxn>
              <a:cxn ang="0">
                <a:pos x="7" y="6"/>
              </a:cxn>
              <a:cxn ang="0">
                <a:pos x="7" y="7"/>
              </a:cxn>
              <a:cxn ang="0">
                <a:pos x="1" y="10"/>
              </a:cxn>
              <a:cxn ang="0">
                <a:pos x="1" y="14"/>
              </a:cxn>
              <a:cxn ang="0">
                <a:pos x="5" y="19"/>
              </a:cxn>
              <a:cxn ang="0">
                <a:pos x="9" y="22"/>
              </a:cxn>
              <a:cxn ang="0">
                <a:pos x="15" y="22"/>
              </a:cxn>
              <a:cxn ang="0">
                <a:pos x="18" y="22"/>
              </a:cxn>
              <a:cxn ang="0">
                <a:pos x="20" y="21"/>
              </a:cxn>
              <a:cxn ang="0">
                <a:pos x="22" y="21"/>
              </a:cxn>
              <a:cxn ang="0">
                <a:pos x="25" y="21"/>
              </a:cxn>
              <a:cxn ang="0">
                <a:pos x="29" y="22"/>
              </a:cxn>
              <a:cxn ang="0">
                <a:pos x="32" y="24"/>
              </a:cxn>
              <a:cxn ang="0">
                <a:pos x="39" y="26"/>
              </a:cxn>
              <a:cxn ang="0">
                <a:pos x="44" y="25"/>
              </a:cxn>
              <a:cxn ang="0">
                <a:pos x="44" y="19"/>
              </a:cxn>
              <a:cxn ang="0">
                <a:pos x="43" y="16"/>
              </a:cxn>
              <a:cxn ang="0">
                <a:pos x="42" y="13"/>
              </a:cxn>
              <a:cxn ang="0">
                <a:pos x="38" y="10"/>
              </a:cxn>
              <a:cxn ang="0">
                <a:pos x="35" y="9"/>
              </a:cxn>
              <a:cxn ang="0">
                <a:pos x="33" y="9"/>
              </a:cxn>
              <a:cxn ang="0">
                <a:pos x="27" y="5"/>
              </a:cxn>
              <a:cxn ang="0">
                <a:pos x="23" y="4"/>
              </a:cxn>
              <a:cxn ang="0">
                <a:pos x="20" y="3"/>
              </a:cxn>
              <a:cxn ang="0">
                <a:pos x="17" y="3"/>
              </a:cxn>
            </a:cxnLst>
            <a:rect l="0" t="0" r="r" b="b"/>
            <a:pathLst>
              <a:path w="45" h="27">
                <a:moveTo>
                  <a:pt x="17" y="3"/>
                </a:moveTo>
                <a:cubicBezTo>
                  <a:pt x="17" y="2"/>
                  <a:pt x="16" y="2"/>
                  <a:pt x="15" y="1"/>
                </a:cubicBezTo>
                <a:cubicBezTo>
                  <a:pt x="14" y="1"/>
                  <a:pt x="13" y="0"/>
                  <a:pt x="13" y="0"/>
                </a:cubicBezTo>
                <a:cubicBezTo>
                  <a:pt x="11" y="1"/>
                  <a:pt x="11" y="2"/>
                  <a:pt x="10" y="4"/>
                </a:cubicBezTo>
                <a:cubicBezTo>
                  <a:pt x="10" y="4"/>
                  <a:pt x="10" y="5"/>
                  <a:pt x="9" y="5"/>
                </a:cubicBezTo>
                <a:cubicBezTo>
                  <a:pt x="9" y="5"/>
                  <a:pt x="9" y="6"/>
                  <a:pt x="8" y="6"/>
                </a:cubicBezTo>
                <a:cubicBezTo>
                  <a:pt x="8" y="6"/>
                  <a:pt x="8" y="6"/>
                  <a:pt x="7" y="6"/>
                </a:cubicBezTo>
                <a:cubicBezTo>
                  <a:pt x="7" y="6"/>
                  <a:pt x="7" y="6"/>
                  <a:pt x="7" y="7"/>
                </a:cubicBezTo>
                <a:cubicBezTo>
                  <a:pt x="5" y="8"/>
                  <a:pt x="2" y="8"/>
                  <a:pt x="1" y="10"/>
                </a:cubicBezTo>
                <a:cubicBezTo>
                  <a:pt x="0" y="11"/>
                  <a:pt x="0" y="13"/>
                  <a:pt x="1" y="14"/>
                </a:cubicBezTo>
                <a:cubicBezTo>
                  <a:pt x="1" y="16"/>
                  <a:pt x="3" y="17"/>
                  <a:pt x="5" y="19"/>
                </a:cubicBezTo>
                <a:cubicBezTo>
                  <a:pt x="6" y="20"/>
                  <a:pt x="7" y="21"/>
                  <a:pt x="9" y="22"/>
                </a:cubicBezTo>
                <a:cubicBezTo>
                  <a:pt x="11" y="22"/>
                  <a:pt x="13" y="22"/>
                  <a:pt x="15" y="22"/>
                </a:cubicBezTo>
                <a:cubicBezTo>
                  <a:pt x="16" y="23"/>
                  <a:pt x="17" y="23"/>
                  <a:pt x="18" y="22"/>
                </a:cubicBezTo>
                <a:cubicBezTo>
                  <a:pt x="19" y="22"/>
                  <a:pt x="19" y="22"/>
                  <a:pt x="20" y="21"/>
                </a:cubicBezTo>
                <a:cubicBezTo>
                  <a:pt x="20" y="21"/>
                  <a:pt x="21" y="21"/>
                  <a:pt x="22" y="21"/>
                </a:cubicBezTo>
                <a:cubicBezTo>
                  <a:pt x="23" y="21"/>
                  <a:pt x="24" y="21"/>
                  <a:pt x="25" y="21"/>
                </a:cubicBezTo>
                <a:cubicBezTo>
                  <a:pt x="27" y="21"/>
                  <a:pt x="28" y="22"/>
                  <a:pt x="29" y="22"/>
                </a:cubicBezTo>
                <a:cubicBezTo>
                  <a:pt x="30" y="22"/>
                  <a:pt x="31" y="23"/>
                  <a:pt x="32" y="24"/>
                </a:cubicBezTo>
                <a:cubicBezTo>
                  <a:pt x="34" y="25"/>
                  <a:pt x="36" y="26"/>
                  <a:pt x="39" y="26"/>
                </a:cubicBezTo>
                <a:cubicBezTo>
                  <a:pt x="40" y="27"/>
                  <a:pt x="43" y="27"/>
                  <a:pt x="44" y="25"/>
                </a:cubicBezTo>
                <a:cubicBezTo>
                  <a:pt x="45" y="23"/>
                  <a:pt x="44" y="21"/>
                  <a:pt x="44" y="19"/>
                </a:cubicBezTo>
                <a:cubicBezTo>
                  <a:pt x="43" y="18"/>
                  <a:pt x="43" y="17"/>
                  <a:pt x="43" y="16"/>
                </a:cubicBezTo>
                <a:cubicBezTo>
                  <a:pt x="43" y="15"/>
                  <a:pt x="43" y="14"/>
                  <a:pt x="42" y="13"/>
                </a:cubicBezTo>
                <a:cubicBezTo>
                  <a:pt x="41" y="11"/>
                  <a:pt x="39" y="11"/>
                  <a:pt x="38" y="10"/>
                </a:cubicBezTo>
                <a:cubicBezTo>
                  <a:pt x="37" y="10"/>
                  <a:pt x="36" y="9"/>
                  <a:pt x="35" y="9"/>
                </a:cubicBezTo>
                <a:cubicBezTo>
                  <a:pt x="34" y="9"/>
                  <a:pt x="34" y="9"/>
                  <a:pt x="33" y="9"/>
                </a:cubicBezTo>
                <a:cubicBezTo>
                  <a:pt x="31" y="8"/>
                  <a:pt x="29" y="6"/>
                  <a:pt x="27" y="5"/>
                </a:cubicBezTo>
                <a:cubicBezTo>
                  <a:pt x="26" y="5"/>
                  <a:pt x="24" y="5"/>
                  <a:pt x="23" y="4"/>
                </a:cubicBezTo>
                <a:cubicBezTo>
                  <a:pt x="22" y="4"/>
                  <a:pt x="21" y="4"/>
                  <a:pt x="20" y="3"/>
                </a:cubicBezTo>
                <a:cubicBezTo>
                  <a:pt x="20" y="3"/>
                  <a:pt x="19" y="4"/>
                  <a:pt x="17" y="3"/>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1" name="Freeform 7">
            <a:extLst>
              <a:ext uri="{FF2B5EF4-FFF2-40B4-BE49-F238E27FC236}">
                <a16:creationId xmlns:a16="http://schemas.microsoft.com/office/drawing/2014/main" id="{FBD91C7A-29BD-2ADE-6D31-93FC50E609EA}"/>
              </a:ext>
            </a:extLst>
          </p:cNvPr>
          <p:cNvSpPr>
            <a:spLocks noEditPoints="1"/>
          </p:cNvSpPr>
          <p:nvPr/>
        </p:nvSpPr>
        <p:spPr bwMode="auto">
          <a:xfrm>
            <a:off x="1044389" y="3596718"/>
            <a:ext cx="455044" cy="662307"/>
          </a:xfrm>
          <a:custGeom>
            <a:avLst/>
            <a:gdLst/>
            <a:ahLst/>
            <a:cxnLst>
              <a:cxn ang="0">
                <a:pos x="182" y="8"/>
              </a:cxn>
              <a:cxn ang="0">
                <a:pos x="163" y="8"/>
              </a:cxn>
              <a:cxn ang="0">
                <a:pos x="124" y="24"/>
              </a:cxn>
              <a:cxn ang="0">
                <a:pos x="114" y="53"/>
              </a:cxn>
              <a:cxn ang="0">
                <a:pos x="94" y="68"/>
              </a:cxn>
              <a:cxn ang="0">
                <a:pos x="127" y="72"/>
              </a:cxn>
              <a:cxn ang="0">
                <a:pos x="110" y="90"/>
              </a:cxn>
              <a:cxn ang="0">
                <a:pos x="100" y="105"/>
              </a:cxn>
              <a:cxn ang="0">
                <a:pos x="75" y="113"/>
              </a:cxn>
              <a:cxn ang="0">
                <a:pos x="33" y="106"/>
              </a:cxn>
              <a:cxn ang="0">
                <a:pos x="31" y="131"/>
              </a:cxn>
              <a:cxn ang="0">
                <a:pos x="14" y="139"/>
              </a:cxn>
              <a:cxn ang="0">
                <a:pos x="40" y="142"/>
              </a:cxn>
              <a:cxn ang="0">
                <a:pos x="35" y="153"/>
              </a:cxn>
              <a:cxn ang="0">
                <a:pos x="24" y="179"/>
              </a:cxn>
              <a:cxn ang="0">
                <a:pos x="37" y="189"/>
              </a:cxn>
              <a:cxn ang="0">
                <a:pos x="45" y="197"/>
              </a:cxn>
              <a:cxn ang="0">
                <a:pos x="74" y="214"/>
              </a:cxn>
              <a:cxn ang="0">
                <a:pos x="55" y="240"/>
              </a:cxn>
              <a:cxn ang="0">
                <a:pos x="39" y="257"/>
              </a:cxn>
              <a:cxn ang="0">
                <a:pos x="70" y="260"/>
              </a:cxn>
              <a:cxn ang="0">
                <a:pos x="40" y="289"/>
              </a:cxn>
              <a:cxn ang="0">
                <a:pos x="4" y="292"/>
              </a:cxn>
              <a:cxn ang="0">
                <a:pos x="24" y="304"/>
              </a:cxn>
              <a:cxn ang="0">
                <a:pos x="23" y="310"/>
              </a:cxn>
              <a:cxn ang="0">
                <a:pos x="10" y="331"/>
              </a:cxn>
              <a:cxn ang="0">
                <a:pos x="51" y="325"/>
              </a:cxn>
              <a:cxn ang="0">
                <a:pos x="19" y="346"/>
              </a:cxn>
              <a:cxn ang="0">
                <a:pos x="56" y="341"/>
              </a:cxn>
              <a:cxn ang="0">
                <a:pos x="60" y="357"/>
              </a:cxn>
              <a:cxn ang="0">
                <a:pos x="104" y="344"/>
              </a:cxn>
              <a:cxn ang="0">
                <a:pos x="134" y="322"/>
              </a:cxn>
              <a:cxn ang="0">
                <a:pos x="173" y="302"/>
              </a:cxn>
              <a:cxn ang="0">
                <a:pos x="208" y="294"/>
              </a:cxn>
              <a:cxn ang="0">
                <a:pos x="219" y="277"/>
              </a:cxn>
              <a:cxn ang="0">
                <a:pos x="238" y="240"/>
              </a:cxn>
              <a:cxn ang="0">
                <a:pos x="230" y="195"/>
              </a:cxn>
              <a:cxn ang="0">
                <a:pos x="245" y="187"/>
              </a:cxn>
              <a:cxn ang="0">
                <a:pos x="225" y="161"/>
              </a:cxn>
              <a:cxn ang="0">
                <a:pos x="231" y="134"/>
              </a:cxn>
              <a:cxn ang="0">
                <a:pos x="234" y="126"/>
              </a:cxn>
              <a:cxn ang="0">
                <a:pos x="218" y="123"/>
              </a:cxn>
              <a:cxn ang="0">
                <a:pos x="201" y="112"/>
              </a:cxn>
              <a:cxn ang="0">
                <a:pos x="184" y="95"/>
              </a:cxn>
              <a:cxn ang="0">
                <a:pos x="172" y="114"/>
              </a:cxn>
              <a:cxn ang="0">
                <a:pos x="153" y="114"/>
              </a:cxn>
              <a:cxn ang="0">
                <a:pos x="137" y="104"/>
              </a:cxn>
              <a:cxn ang="0">
                <a:pos x="130" y="90"/>
              </a:cxn>
              <a:cxn ang="0">
                <a:pos x="149" y="73"/>
              </a:cxn>
              <a:cxn ang="0">
                <a:pos x="147" y="63"/>
              </a:cxn>
              <a:cxn ang="0">
                <a:pos x="165" y="46"/>
              </a:cxn>
              <a:cxn ang="0">
                <a:pos x="184" y="28"/>
              </a:cxn>
              <a:cxn ang="0">
                <a:pos x="191" y="16"/>
              </a:cxn>
              <a:cxn ang="0">
                <a:pos x="240" y="128"/>
              </a:cxn>
              <a:cxn ang="0">
                <a:pos x="216" y="17"/>
              </a:cxn>
              <a:cxn ang="0">
                <a:pos x="214" y="18"/>
              </a:cxn>
            </a:cxnLst>
            <a:rect l="0" t="0" r="r" b="b"/>
            <a:pathLst>
              <a:path w="248" h="361">
                <a:moveTo>
                  <a:pt x="203" y="10"/>
                </a:moveTo>
                <a:cubicBezTo>
                  <a:pt x="201" y="10"/>
                  <a:pt x="199" y="10"/>
                  <a:pt x="198" y="10"/>
                </a:cubicBezTo>
                <a:cubicBezTo>
                  <a:pt x="197" y="10"/>
                  <a:pt x="195" y="11"/>
                  <a:pt x="194" y="10"/>
                </a:cubicBezTo>
                <a:cubicBezTo>
                  <a:pt x="191" y="10"/>
                  <a:pt x="189" y="8"/>
                  <a:pt x="187" y="8"/>
                </a:cubicBezTo>
                <a:cubicBezTo>
                  <a:pt x="185" y="8"/>
                  <a:pt x="183" y="9"/>
                  <a:pt x="182" y="8"/>
                </a:cubicBezTo>
                <a:cubicBezTo>
                  <a:pt x="180" y="7"/>
                  <a:pt x="181" y="6"/>
                  <a:pt x="179" y="5"/>
                </a:cubicBezTo>
                <a:cubicBezTo>
                  <a:pt x="178" y="4"/>
                  <a:pt x="176" y="4"/>
                  <a:pt x="175" y="4"/>
                </a:cubicBezTo>
                <a:cubicBezTo>
                  <a:pt x="172" y="4"/>
                  <a:pt x="172" y="4"/>
                  <a:pt x="170" y="3"/>
                </a:cubicBezTo>
                <a:cubicBezTo>
                  <a:pt x="168" y="2"/>
                  <a:pt x="167" y="0"/>
                  <a:pt x="165" y="3"/>
                </a:cubicBezTo>
                <a:cubicBezTo>
                  <a:pt x="163" y="4"/>
                  <a:pt x="165" y="7"/>
                  <a:pt x="163" y="8"/>
                </a:cubicBezTo>
                <a:cubicBezTo>
                  <a:pt x="162" y="9"/>
                  <a:pt x="160" y="8"/>
                  <a:pt x="159" y="8"/>
                </a:cubicBezTo>
                <a:cubicBezTo>
                  <a:pt x="154" y="8"/>
                  <a:pt x="137" y="8"/>
                  <a:pt x="138" y="16"/>
                </a:cubicBezTo>
                <a:cubicBezTo>
                  <a:pt x="135" y="17"/>
                  <a:pt x="133" y="13"/>
                  <a:pt x="131" y="11"/>
                </a:cubicBezTo>
                <a:cubicBezTo>
                  <a:pt x="128" y="14"/>
                  <a:pt x="133" y="21"/>
                  <a:pt x="128" y="24"/>
                </a:cubicBezTo>
                <a:cubicBezTo>
                  <a:pt x="127" y="24"/>
                  <a:pt x="125" y="24"/>
                  <a:pt x="124" y="24"/>
                </a:cubicBezTo>
                <a:cubicBezTo>
                  <a:pt x="123" y="24"/>
                  <a:pt x="122" y="25"/>
                  <a:pt x="121" y="26"/>
                </a:cubicBezTo>
                <a:cubicBezTo>
                  <a:pt x="120" y="26"/>
                  <a:pt x="117" y="25"/>
                  <a:pt x="116" y="26"/>
                </a:cubicBezTo>
                <a:cubicBezTo>
                  <a:pt x="112" y="29"/>
                  <a:pt x="116" y="34"/>
                  <a:pt x="112" y="37"/>
                </a:cubicBezTo>
                <a:cubicBezTo>
                  <a:pt x="110" y="39"/>
                  <a:pt x="104" y="40"/>
                  <a:pt x="105" y="46"/>
                </a:cubicBezTo>
                <a:cubicBezTo>
                  <a:pt x="109" y="46"/>
                  <a:pt x="115" y="48"/>
                  <a:pt x="114" y="53"/>
                </a:cubicBezTo>
                <a:cubicBezTo>
                  <a:pt x="112" y="58"/>
                  <a:pt x="109" y="54"/>
                  <a:pt x="106" y="55"/>
                </a:cubicBezTo>
                <a:cubicBezTo>
                  <a:pt x="103" y="55"/>
                  <a:pt x="104" y="55"/>
                  <a:pt x="103" y="57"/>
                </a:cubicBezTo>
                <a:cubicBezTo>
                  <a:pt x="103" y="58"/>
                  <a:pt x="103" y="58"/>
                  <a:pt x="103" y="59"/>
                </a:cubicBezTo>
                <a:cubicBezTo>
                  <a:pt x="102" y="60"/>
                  <a:pt x="102" y="59"/>
                  <a:pt x="101" y="60"/>
                </a:cubicBezTo>
                <a:cubicBezTo>
                  <a:pt x="98" y="62"/>
                  <a:pt x="96" y="65"/>
                  <a:pt x="94" y="68"/>
                </a:cubicBezTo>
                <a:cubicBezTo>
                  <a:pt x="91" y="71"/>
                  <a:pt x="88" y="75"/>
                  <a:pt x="94" y="76"/>
                </a:cubicBezTo>
                <a:cubicBezTo>
                  <a:pt x="96" y="77"/>
                  <a:pt x="98" y="76"/>
                  <a:pt x="100" y="76"/>
                </a:cubicBezTo>
                <a:cubicBezTo>
                  <a:pt x="102" y="76"/>
                  <a:pt x="103" y="78"/>
                  <a:pt x="105" y="78"/>
                </a:cubicBezTo>
                <a:cubicBezTo>
                  <a:pt x="110" y="80"/>
                  <a:pt x="112" y="77"/>
                  <a:pt x="117" y="76"/>
                </a:cubicBezTo>
                <a:cubicBezTo>
                  <a:pt x="120" y="75"/>
                  <a:pt x="123" y="74"/>
                  <a:pt x="127" y="72"/>
                </a:cubicBezTo>
                <a:cubicBezTo>
                  <a:pt x="127" y="75"/>
                  <a:pt x="127" y="76"/>
                  <a:pt x="126" y="77"/>
                </a:cubicBezTo>
                <a:cubicBezTo>
                  <a:pt x="124" y="80"/>
                  <a:pt x="123" y="80"/>
                  <a:pt x="122" y="83"/>
                </a:cubicBezTo>
                <a:cubicBezTo>
                  <a:pt x="121" y="85"/>
                  <a:pt x="122" y="85"/>
                  <a:pt x="120" y="86"/>
                </a:cubicBezTo>
                <a:cubicBezTo>
                  <a:pt x="119" y="87"/>
                  <a:pt x="117" y="87"/>
                  <a:pt x="115" y="88"/>
                </a:cubicBezTo>
                <a:cubicBezTo>
                  <a:pt x="113" y="88"/>
                  <a:pt x="112" y="90"/>
                  <a:pt x="110" y="90"/>
                </a:cubicBezTo>
                <a:cubicBezTo>
                  <a:pt x="109" y="91"/>
                  <a:pt x="108" y="90"/>
                  <a:pt x="107" y="90"/>
                </a:cubicBezTo>
                <a:cubicBezTo>
                  <a:pt x="106" y="91"/>
                  <a:pt x="106" y="92"/>
                  <a:pt x="105" y="93"/>
                </a:cubicBezTo>
                <a:cubicBezTo>
                  <a:pt x="103" y="95"/>
                  <a:pt x="98" y="97"/>
                  <a:pt x="99" y="100"/>
                </a:cubicBezTo>
                <a:cubicBezTo>
                  <a:pt x="100" y="100"/>
                  <a:pt x="101" y="100"/>
                  <a:pt x="102" y="100"/>
                </a:cubicBezTo>
                <a:cubicBezTo>
                  <a:pt x="103" y="103"/>
                  <a:pt x="103" y="104"/>
                  <a:pt x="100" y="105"/>
                </a:cubicBezTo>
                <a:cubicBezTo>
                  <a:pt x="99" y="106"/>
                  <a:pt x="97" y="105"/>
                  <a:pt x="96" y="105"/>
                </a:cubicBezTo>
                <a:cubicBezTo>
                  <a:pt x="94" y="106"/>
                  <a:pt x="94" y="106"/>
                  <a:pt x="93" y="106"/>
                </a:cubicBezTo>
                <a:cubicBezTo>
                  <a:pt x="90" y="107"/>
                  <a:pt x="90" y="105"/>
                  <a:pt x="87" y="104"/>
                </a:cubicBezTo>
                <a:cubicBezTo>
                  <a:pt x="85" y="104"/>
                  <a:pt x="82" y="104"/>
                  <a:pt x="80" y="105"/>
                </a:cubicBezTo>
                <a:cubicBezTo>
                  <a:pt x="79" y="108"/>
                  <a:pt x="80" y="114"/>
                  <a:pt x="75" y="113"/>
                </a:cubicBezTo>
                <a:cubicBezTo>
                  <a:pt x="69" y="112"/>
                  <a:pt x="72" y="105"/>
                  <a:pt x="66" y="103"/>
                </a:cubicBezTo>
                <a:cubicBezTo>
                  <a:pt x="61" y="103"/>
                  <a:pt x="57" y="103"/>
                  <a:pt x="52" y="102"/>
                </a:cubicBezTo>
                <a:cubicBezTo>
                  <a:pt x="49" y="102"/>
                  <a:pt x="46" y="101"/>
                  <a:pt x="43" y="101"/>
                </a:cubicBezTo>
                <a:cubicBezTo>
                  <a:pt x="40" y="101"/>
                  <a:pt x="37" y="102"/>
                  <a:pt x="33" y="102"/>
                </a:cubicBezTo>
                <a:cubicBezTo>
                  <a:pt x="33" y="103"/>
                  <a:pt x="33" y="105"/>
                  <a:pt x="33" y="106"/>
                </a:cubicBezTo>
                <a:cubicBezTo>
                  <a:pt x="29" y="107"/>
                  <a:pt x="25" y="107"/>
                  <a:pt x="22" y="111"/>
                </a:cubicBezTo>
                <a:cubicBezTo>
                  <a:pt x="20" y="115"/>
                  <a:pt x="17" y="123"/>
                  <a:pt x="20" y="126"/>
                </a:cubicBezTo>
                <a:cubicBezTo>
                  <a:pt x="21" y="125"/>
                  <a:pt x="22" y="123"/>
                  <a:pt x="23" y="122"/>
                </a:cubicBezTo>
                <a:cubicBezTo>
                  <a:pt x="24" y="120"/>
                  <a:pt x="27" y="117"/>
                  <a:pt x="29" y="117"/>
                </a:cubicBezTo>
                <a:cubicBezTo>
                  <a:pt x="33" y="117"/>
                  <a:pt x="32" y="128"/>
                  <a:pt x="31" y="131"/>
                </a:cubicBezTo>
                <a:cubicBezTo>
                  <a:pt x="35" y="133"/>
                  <a:pt x="39" y="132"/>
                  <a:pt x="42" y="134"/>
                </a:cubicBezTo>
                <a:cubicBezTo>
                  <a:pt x="40" y="137"/>
                  <a:pt x="32" y="136"/>
                  <a:pt x="30" y="134"/>
                </a:cubicBezTo>
                <a:cubicBezTo>
                  <a:pt x="27" y="133"/>
                  <a:pt x="28" y="132"/>
                  <a:pt x="24" y="131"/>
                </a:cubicBezTo>
                <a:cubicBezTo>
                  <a:pt x="21" y="131"/>
                  <a:pt x="18" y="131"/>
                  <a:pt x="16" y="132"/>
                </a:cubicBezTo>
                <a:cubicBezTo>
                  <a:pt x="14" y="133"/>
                  <a:pt x="12" y="136"/>
                  <a:pt x="14" y="139"/>
                </a:cubicBezTo>
                <a:cubicBezTo>
                  <a:pt x="16" y="141"/>
                  <a:pt x="19" y="138"/>
                  <a:pt x="21" y="139"/>
                </a:cubicBezTo>
                <a:cubicBezTo>
                  <a:pt x="22" y="140"/>
                  <a:pt x="23" y="141"/>
                  <a:pt x="24" y="142"/>
                </a:cubicBezTo>
                <a:cubicBezTo>
                  <a:pt x="25" y="144"/>
                  <a:pt x="25" y="143"/>
                  <a:pt x="27" y="144"/>
                </a:cubicBezTo>
                <a:cubicBezTo>
                  <a:pt x="31" y="146"/>
                  <a:pt x="34" y="147"/>
                  <a:pt x="38" y="146"/>
                </a:cubicBezTo>
                <a:cubicBezTo>
                  <a:pt x="38" y="145"/>
                  <a:pt x="39" y="143"/>
                  <a:pt x="40" y="142"/>
                </a:cubicBezTo>
                <a:cubicBezTo>
                  <a:pt x="42" y="141"/>
                  <a:pt x="45" y="142"/>
                  <a:pt x="45" y="145"/>
                </a:cubicBezTo>
                <a:cubicBezTo>
                  <a:pt x="45" y="145"/>
                  <a:pt x="46" y="145"/>
                  <a:pt x="47" y="145"/>
                </a:cubicBezTo>
                <a:cubicBezTo>
                  <a:pt x="47" y="147"/>
                  <a:pt x="46" y="150"/>
                  <a:pt x="44" y="151"/>
                </a:cubicBezTo>
                <a:cubicBezTo>
                  <a:pt x="42" y="151"/>
                  <a:pt x="41" y="150"/>
                  <a:pt x="39" y="151"/>
                </a:cubicBezTo>
                <a:cubicBezTo>
                  <a:pt x="38" y="151"/>
                  <a:pt x="36" y="153"/>
                  <a:pt x="35" y="153"/>
                </a:cubicBezTo>
                <a:cubicBezTo>
                  <a:pt x="32" y="155"/>
                  <a:pt x="32" y="155"/>
                  <a:pt x="32" y="159"/>
                </a:cubicBezTo>
                <a:cubicBezTo>
                  <a:pt x="31" y="162"/>
                  <a:pt x="32" y="165"/>
                  <a:pt x="31" y="169"/>
                </a:cubicBezTo>
                <a:cubicBezTo>
                  <a:pt x="29" y="169"/>
                  <a:pt x="26" y="168"/>
                  <a:pt x="24" y="169"/>
                </a:cubicBezTo>
                <a:cubicBezTo>
                  <a:pt x="21" y="169"/>
                  <a:pt x="18" y="173"/>
                  <a:pt x="19" y="176"/>
                </a:cubicBezTo>
                <a:cubicBezTo>
                  <a:pt x="21" y="176"/>
                  <a:pt x="25" y="176"/>
                  <a:pt x="24" y="179"/>
                </a:cubicBezTo>
                <a:cubicBezTo>
                  <a:pt x="21" y="179"/>
                  <a:pt x="21" y="182"/>
                  <a:pt x="18" y="182"/>
                </a:cubicBezTo>
                <a:cubicBezTo>
                  <a:pt x="17" y="185"/>
                  <a:pt x="18" y="185"/>
                  <a:pt x="20" y="187"/>
                </a:cubicBezTo>
                <a:cubicBezTo>
                  <a:pt x="21" y="188"/>
                  <a:pt x="25" y="190"/>
                  <a:pt x="26" y="190"/>
                </a:cubicBezTo>
                <a:cubicBezTo>
                  <a:pt x="28" y="191"/>
                  <a:pt x="30" y="191"/>
                  <a:pt x="31" y="191"/>
                </a:cubicBezTo>
                <a:cubicBezTo>
                  <a:pt x="33" y="190"/>
                  <a:pt x="34" y="188"/>
                  <a:pt x="37" y="189"/>
                </a:cubicBezTo>
                <a:cubicBezTo>
                  <a:pt x="37" y="190"/>
                  <a:pt x="37" y="191"/>
                  <a:pt x="37" y="192"/>
                </a:cubicBezTo>
                <a:cubicBezTo>
                  <a:pt x="36" y="191"/>
                  <a:pt x="35" y="192"/>
                  <a:pt x="34" y="192"/>
                </a:cubicBezTo>
                <a:cubicBezTo>
                  <a:pt x="34" y="194"/>
                  <a:pt x="35" y="197"/>
                  <a:pt x="38" y="196"/>
                </a:cubicBezTo>
                <a:cubicBezTo>
                  <a:pt x="39" y="195"/>
                  <a:pt x="41" y="191"/>
                  <a:pt x="43" y="191"/>
                </a:cubicBezTo>
                <a:cubicBezTo>
                  <a:pt x="45" y="191"/>
                  <a:pt x="44" y="196"/>
                  <a:pt x="45" y="197"/>
                </a:cubicBezTo>
                <a:cubicBezTo>
                  <a:pt x="46" y="199"/>
                  <a:pt x="51" y="201"/>
                  <a:pt x="53" y="202"/>
                </a:cubicBezTo>
                <a:cubicBezTo>
                  <a:pt x="60" y="203"/>
                  <a:pt x="67" y="200"/>
                  <a:pt x="74" y="200"/>
                </a:cubicBezTo>
                <a:cubicBezTo>
                  <a:pt x="78" y="200"/>
                  <a:pt x="82" y="202"/>
                  <a:pt x="81" y="207"/>
                </a:cubicBezTo>
                <a:cubicBezTo>
                  <a:pt x="78" y="207"/>
                  <a:pt x="77" y="206"/>
                  <a:pt x="75" y="210"/>
                </a:cubicBezTo>
                <a:cubicBezTo>
                  <a:pt x="75" y="212"/>
                  <a:pt x="76" y="213"/>
                  <a:pt x="74" y="214"/>
                </a:cubicBezTo>
                <a:cubicBezTo>
                  <a:pt x="72" y="215"/>
                  <a:pt x="69" y="213"/>
                  <a:pt x="69" y="210"/>
                </a:cubicBezTo>
                <a:cubicBezTo>
                  <a:pt x="65" y="209"/>
                  <a:pt x="63" y="215"/>
                  <a:pt x="61" y="218"/>
                </a:cubicBezTo>
                <a:cubicBezTo>
                  <a:pt x="60" y="221"/>
                  <a:pt x="51" y="228"/>
                  <a:pt x="52" y="232"/>
                </a:cubicBezTo>
                <a:cubicBezTo>
                  <a:pt x="55" y="232"/>
                  <a:pt x="57" y="233"/>
                  <a:pt x="59" y="230"/>
                </a:cubicBezTo>
                <a:cubicBezTo>
                  <a:pt x="59" y="235"/>
                  <a:pt x="56" y="235"/>
                  <a:pt x="55" y="240"/>
                </a:cubicBezTo>
                <a:cubicBezTo>
                  <a:pt x="54" y="243"/>
                  <a:pt x="54" y="243"/>
                  <a:pt x="51" y="245"/>
                </a:cubicBezTo>
                <a:cubicBezTo>
                  <a:pt x="50" y="247"/>
                  <a:pt x="49" y="248"/>
                  <a:pt x="48" y="249"/>
                </a:cubicBezTo>
                <a:cubicBezTo>
                  <a:pt x="47" y="250"/>
                  <a:pt x="46" y="250"/>
                  <a:pt x="45" y="251"/>
                </a:cubicBezTo>
                <a:cubicBezTo>
                  <a:pt x="45" y="251"/>
                  <a:pt x="45" y="252"/>
                  <a:pt x="45" y="253"/>
                </a:cubicBezTo>
                <a:cubicBezTo>
                  <a:pt x="44" y="255"/>
                  <a:pt x="41" y="256"/>
                  <a:pt x="39" y="257"/>
                </a:cubicBezTo>
                <a:cubicBezTo>
                  <a:pt x="36" y="258"/>
                  <a:pt x="31" y="260"/>
                  <a:pt x="32" y="264"/>
                </a:cubicBezTo>
                <a:cubicBezTo>
                  <a:pt x="37" y="265"/>
                  <a:pt x="43" y="264"/>
                  <a:pt x="48" y="261"/>
                </a:cubicBezTo>
                <a:cubicBezTo>
                  <a:pt x="51" y="258"/>
                  <a:pt x="51" y="258"/>
                  <a:pt x="55" y="258"/>
                </a:cubicBezTo>
                <a:cubicBezTo>
                  <a:pt x="57" y="258"/>
                  <a:pt x="59" y="259"/>
                  <a:pt x="62" y="259"/>
                </a:cubicBezTo>
                <a:cubicBezTo>
                  <a:pt x="64" y="260"/>
                  <a:pt x="67" y="259"/>
                  <a:pt x="70" y="260"/>
                </a:cubicBezTo>
                <a:cubicBezTo>
                  <a:pt x="72" y="267"/>
                  <a:pt x="52" y="263"/>
                  <a:pt x="48" y="264"/>
                </a:cubicBezTo>
                <a:cubicBezTo>
                  <a:pt x="46" y="270"/>
                  <a:pt x="39" y="271"/>
                  <a:pt x="35" y="273"/>
                </a:cubicBezTo>
                <a:cubicBezTo>
                  <a:pt x="31" y="275"/>
                  <a:pt x="32" y="275"/>
                  <a:pt x="33" y="279"/>
                </a:cubicBezTo>
                <a:cubicBezTo>
                  <a:pt x="33" y="282"/>
                  <a:pt x="33" y="284"/>
                  <a:pt x="33" y="287"/>
                </a:cubicBezTo>
                <a:cubicBezTo>
                  <a:pt x="35" y="287"/>
                  <a:pt x="39" y="288"/>
                  <a:pt x="40" y="289"/>
                </a:cubicBezTo>
                <a:cubicBezTo>
                  <a:pt x="39" y="292"/>
                  <a:pt x="33" y="291"/>
                  <a:pt x="30" y="290"/>
                </a:cubicBezTo>
                <a:cubicBezTo>
                  <a:pt x="30" y="284"/>
                  <a:pt x="26" y="283"/>
                  <a:pt x="21" y="286"/>
                </a:cubicBezTo>
                <a:cubicBezTo>
                  <a:pt x="20" y="286"/>
                  <a:pt x="19" y="287"/>
                  <a:pt x="18" y="288"/>
                </a:cubicBezTo>
                <a:cubicBezTo>
                  <a:pt x="17" y="288"/>
                  <a:pt x="15" y="288"/>
                  <a:pt x="14" y="288"/>
                </a:cubicBezTo>
                <a:cubicBezTo>
                  <a:pt x="11" y="289"/>
                  <a:pt x="7" y="291"/>
                  <a:pt x="4" y="292"/>
                </a:cubicBezTo>
                <a:cubicBezTo>
                  <a:pt x="4" y="293"/>
                  <a:pt x="4" y="295"/>
                  <a:pt x="4" y="296"/>
                </a:cubicBezTo>
                <a:cubicBezTo>
                  <a:pt x="3" y="296"/>
                  <a:pt x="3" y="297"/>
                  <a:pt x="2" y="297"/>
                </a:cubicBezTo>
                <a:cubicBezTo>
                  <a:pt x="2" y="298"/>
                  <a:pt x="2" y="299"/>
                  <a:pt x="2" y="300"/>
                </a:cubicBezTo>
                <a:cubicBezTo>
                  <a:pt x="0" y="308"/>
                  <a:pt x="8" y="306"/>
                  <a:pt x="15" y="306"/>
                </a:cubicBezTo>
                <a:cubicBezTo>
                  <a:pt x="18" y="305"/>
                  <a:pt x="21" y="304"/>
                  <a:pt x="24" y="304"/>
                </a:cubicBezTo>
                <a:cubicBezTo>
                  <a:pt x="26" y="304"/>
                  <a:pt x="29" y="304"/>
                  <a:pt x="31" y="304"/>
                </a:cubicBezTo>
                <a:cubicBezTo>
                  <a:pt x="32" y="303"/>
                  <a:pt x="35" y="303"/>
                  <a:pt x="36" y="303"/>
                </a:cubicBezTo>
                <a:cubicBezTo>
                  <a:pt x="37" y="302"/>
                  <a:pt x="37" y="300"/>
                  <a:pt x="40" y="301"/>
                </a:cubicBezTo>
                <a:cubicBezTo>
                  <a:pt x="41" y="309"/>
                  <a:pt x="35" y="305"/>
                  <a:pt x="30" y="307"/>
                </a:cubicBezTo>
                <a:cubicBezTo>
                  <a:pt x="28" y="307"/>
                  <a:pt x="26" y="309"/>
                  <a:pt x="23" y="310"/>
                </a:cubicBezTo>
                <a:cubicBezTo>
                  <a:pt x="20" y="311"/>
                  <a:pt x="16" y="312"/>
                  <a:pt x="14" y="313"/>
                </a:cubicBezTo>
                <a:cubicBezTo>
                  <a:pt x="12" y="314"/>
                  <a:pt x="12" y="315"/>
                  <a:pt x="11" y="316"/>
                </a:cubicBezTo>
                <a:cubicBezTo>
                  <a:pt x="10" y="316"/>
                  <a:pt x="9" y="318"/>
                  <a:pt x="8" y="319"/>
                </a:cubicBezTo>
                <a:cubicBezTo>
                  <a:pt x="7" y="321"/>
                  <a:pt x="8" y="322"/>
                  <a:pt x="9" y="325"/>
                </a:cubicBezTo>
                <a:cubicBezTo>
                  <a:pt x="9" y="328"/>
                  <a:pt x="8" y="329"/>
                  <a:pt x="10" y="331"/>
                </a:cubicBezTo>
                <a:cubicBezTo>
                  <a:pt x="13" y="333"/>
                  <a:pt x="15" y="330"/>
                  <a:pt x="18" y="330"/>
                </a:cubicBezTo>
                <a:cubicBezTo>
                  <a:pt x="20" y="334"/>
                  <a:pt x="24" y="337"/>
                  <a:pt x="29" y="337"/>
                </a:cubicBezTo>
                <a:cubicBezTo>
                  <a:pt x="34" y="336"/>
                  <a:pt x="31" y="333"/>
                  <a:pt x="34" y="330"/>
                </a:cubicBezTo>
                <a:cubicBezTo>
                  <a:pt x="36" y="328"/>
                  <a:pt x="39" y="328"/>
                  <a:pt x="41" y="327"/>
                </a:cubicBezTo>
                <a:cubicBezTo>
                  <a:pt x="45" y="326"/>
                  <a:pt x="48" y="324"/>
                  <a:pt x="51" y="325"/>
                </a:cubicBezTo>
                <a:cubicBezTo>
                  <a:pt x="52" y="328"/>
                  <a:pt x="48" y="330"/>
                  <a:pt x="46" y="332"/>
                </a:cubicBezTo>
                <a:cubicBezTo>
                  <a:pt x="43" y="333"/>
                  <a:pt x="41" y="335"/>
                  <a:pt x="38" y="337"/>
                </a:cubicBezTo>
                <a:cubicBezTo>
                  <a:pt x="37" y="338"/>
                  <a:pt x="35" y="339"/>
                  <a:pt x="33" y="340"/>
                </a:cubicBezTo>
                <a:cubicBezTo>
                  <a:pt x="31" y="340"/>
                  <a:pt x="30" y="339"/>
                  <a:pt x="28" y="340"/>
                </a:cubicBezTo>
                <a:cubicBezTo>
                  <a:pt x="26" y="341"/>
                  <a:pt x="19" y="344"/>
                  <a:pt x="19" y="346"/>
                </a:cubicBezTo>
                <a:cubicBezTo>
                  <a:pt x="17" y="350"/>
                  <a:pt x="25" y="351"/>
                  <a:pt x="27" y="350"/>
                </a:cubicBezTo>
                <a:cubicBezTo>
                  <a:pt x="30" y="350"/>
                  <a:pt x="30" y="349"/>
                  <a:pt x="31" y="348"/>
                </a:cubicBezTo>
                <a:cubicBezTo>
                  <a:pt x="34" y="347"/>
                  <a:pt x="37" y="348"/>
                  <a:pt x="40" y="347"/>
                </a:cubicBezTo>
                <a:cubicBezTo>
                  <a:pt x="42" y="346"/>
                  <a:pt x="45" y="345"/>
                  <a:pt x="47" y="343"/>
                </a:cubicBezTo>
                <a:cubicBezTo>
                  <a:pt x="50" y="342"/>
                  <a:pt x="53" y="340"/>
                  <a:pt x="56" y="341"/>
                </a:cubicBezTo>
                <a:cubicBezTo>
                  <a:pt x="58" y="347"/>
                  <a:pt x="40" y="352"/>
                  <a:pt x="36" y="356"/>
                </a:cubicBezTo>
                <a:cubicBezTo>
                  <a:pt x="32" y="361"/>
                  <a:pt x="43" y="361"/>
                  <a:pt x="46" y="361"/>
                </a:cubicBezTo>
                <a:cubicBezTo>
                  <a:pt x="49" y="360"/>
                  <a:pt x="52" y="360"/>
                  <a:pt x="56" y="358"/>
                </a:cubicBezTo>
                <a:cubicBezTo>
                  <a:pt x="57" y="358"/>
                  <a:pt x="56" y="357"/>
                  <a:pt x="58" y="357"/>
                </a:cubicBezTo>
                <a:cubicBezTo>
                  <a:pt x="58" y="356"/>
                  <a:pt x="60" y="357"/>
                  <a:pt x="60" y="357"/>
                </a:cubicBezTo>
                <a:cubicBezTo>
                  <a:pt x="65" y="357"/>
                  <a:pt x="69" y="357"/>
                  <a:pt x="74" y="355"/>
                </a:cubicBezTo>
                <a:cubicBezTo>
                  <a:pt x="77" y="354"/>
                  <a:pt x="81" y="354"/>
                  <a:pt x="84" y="353"/>
                </a:cubicBezTo>
                <a:cubicBezTo>
                  <a:pt x="86" y="353"/>
                  <a:pt x="88" y="352"/>
                  <a:pt x="89" y="351"/>
                </a:cubicBezTo>
                <a:cubicBezTo>
                  <a:pt x="94" y="350"/>
                  <a:pt x="96" y="351"/>
                  <a:pt x="100" y="348"/>
                </a:cubicBezTo>
                <a:cubicBezTo>
                  <a:pt x="101" y="347"/>
                  <a:pt x="103" y="345"/>
                  <a:pt x="104" y="344"/>
                </a:cubicBezTo>
                <a:cubicBezTo>
                  <a:pt x="107" y="342"/>
                  <a:pt x="107" y="343"/>
                  <a:pt x="109" y="341"/>
                </a:cubicBezTo>
                <a:cubicBezTo>
                  <a:pt x="112" y="338"/>
                  <a:pt x="115" y="338"/>
                  <a:pt x="117" y="335"/>
                </a:cubicBezTo>
                <a:cubicBezTo>
                  <a:pt x="119" y="331"/>
                  <a:pt x="120" y="330"/>
                  <a:pt x="124" y="329"/>
                </a:cubicBezTo>
                <a:cubicBezTo>
                  <a:pt x="126" y="328"/>
                  <a:pt x="128" y="328"/>
                  <a:pt x="130" y="327"/>
                </a:cubicBezTo>
                <a:cubicBezTo>
                  <a:pt x="131" y="325"/>
                  <a:pt x="132" y="324"/>
                  <a:pt x="134" y="322"/>
                </a:cubicBezTo>
                <a:cubicBezTo>
                  <a:pt x="136" y="322"/>
                  <a:pt x="138" y="320"/>
                  <a:pt x="140" y="319"/>
                </a:cubicBezTo>
                <a:cubicBezTo>
                  <a:pt x="142" y="318"/>
                  <a:pt x="143" y="319"/>
                  <a:pt x="145" y="317"/>
                </a:cubicBezTo>
                <a:cubicBezTo>
                  <a:pt x="148" y="315"/>
                  <a:pt x="152" y="312"/>
                  <a:pt x="154" y="310"/>
                </a:cubicBezTo>
                <a:cubicBezTo>
                  <a:pt x="157" y="308"/>
                  <a:pt x="158" y="305"/>
                  <a:pt x="161" y="304"/>
                </a:cubicBezTo>
                <a:cubicBezTo>
                  <a:pt x="164" y="302"/>
                  <a:pt x="169" y="303"/>
                  <a:pt x="173" y="302"/>
                </a:cubicBezTo>
                <a:cubicBezTo>
                  <a:pt x="176" y="301"/>
                  <a:pt x="175" y="301"/>
                  <a:pt x="177" y="299"/>
                </a:cubicBezTo>
                <a:cubicBezTo>
                  <a:pt x="181" y="296"/>
                  <a:pt x="189" y="300"/>
                  <a:pt x="192" y="295"/>
                </a:cubicBezTo>
                <a:cubicBezTo>
                  <a:pt x="193" y="297"/>
                  <a:pt x="192" y="299"/>
                  <a:pt x="193" y="301"/>
                </a:cubicBezTo>
                <a:cubicBezTo>
                  <a:pt x="195" y="301"/>
                  <a:pt x="197" y="301"/>
                  <a:pt x="199" y="300"/>
                </a:cubicBezTo>
                <a:cubicBezTo>
                  <a:pt x="202" y="298"/>
                  <a:pt x="206" y="295"/>
                  <a:pt x="208" y="294"/>
                </a:cubicBezTo>
                <a:cubicBezTo>
                  <a:pt x="211" y="294"/>
                  <a:pt x="214" y="294"/>
                  <a:pt x="217" y="294"/>
                </a:cubicBezTo>
                <a:cubicBezTo>
                  <a:pt x="218" y="294"/>
                  <a:pt x="218" y="295"/>
                  <a:pt x="220" y="295"/>
                </a:cubicBezTo>
                <a:cubicBezTo>
                  <a:pt x="221" y="294"/>
                  <a:pt x="222" y="293"/>
                  <a:pt x="223" y="292"/>
                </a:cubicBezTo>
                <a:cubicBezTo>
                  <a:pt x="225" y="292"/>
                  <a:pt x="228" y="293"/>
                  <a:pt x="227" y="289"/>
                </a:cubicBezTo>
                <a:cubicBezTo>
                  <a:pt x="223" y="288"/>
                  <a:pt x="217" y="281"/>
                  <a:pt x="219" y="277"/>
                </a:cubicBezTo>
                <a:cubicBezTo>
                  <a:pt x="223" y="277"/>
                  <a:pt x="223" y="273"/>
                  <a:pt x="225" y="270"/>
                </a:cubicBezTo>
                <a:cubicBezTo>
                  <a:pt x="226" y="267"/>
                  <a:pt x="229" y="266"/>
                  <a:pt x="230" y="264"/>
                </a:cubicBezTo>
                <a:cubicBezTo>
                  <a:pt x="230" y="262"/>
                  <a:pt x="230" y="259"/>
                  <a:pt x="230" y="257"/>
                </a:cubicBezTo>
                <a:cubicBezTo>
                  <a:pt x="230" y="253"/>
                  <a:pt x="230" y="249"/>
                  <a:pt x="233" y="245"/>
                </a:cubicBezTo>
                <a:cubicBezTo>
                  <a:pt x="235" y="243"/>
                  <a:pt x="237" y="243"/>
                  <a:pt x="238" y="240"/>
                </a:cubicBezTo>
                <a:cubicBezTo>
                  <a:pt x="239" y="238"/>
                  <a:pt x="238" y="238"/>
                  <a:pt x="238" y="236"/>
                </a:cubicBezTo>
                <a:cubicBezTo>
                  <a:pt x="238" y="231"/>
                  <a:pt x="238" y="226"/>
                  <a:pt x="238" y="221"/>
                </a:cubicBezTo>
                <a:cubicBezTo>
                  <a:pt x="238" y="217"/>
                  <a:pt x="239" y="212"/>
                  <a:pt x="237" y="209"/>
                </a:cubicBezTo>
                <a:cubicBezTo>
                  <a:pt x="235" y="206"/>
                  <a:pt x="233" y="204"/>
                  <a:pt x="233" y="200"/>
                </a:cubicBezTo>
                <a:cubicBezTo>
                  <a:pt x="232" y="197"/>
                  <a:pt x="232" y="197"/>
                  <a:pt x="230" y="195"/>
                </a:cubicBezTo>
                <a:cubicBezTo>
                  <a:pt x="229" y="194"/>
                  <a:pt x="229" y="193"/>
                  <a:pt x="228" y="192"/>
                </a:cubicBezTo>
                <a:cubicBezTo>
                  <a:pt x="227" y="192"/>
                  <a:pt x="225" y="193"/>
                  <a:pt x="224" y="192"/>
                </a:cubicBezTo>
                <a:cubicBezTo>
                  <a:pt x="226" y="191"/>
                  <a:pt x="229" y="190"/>
                  <a:pt x="232" y="189"/>
                </a:cubicBezTo>
                <a:cubicBezTo>
                  <a:pt x="235" y="189"/>
                  <a:pt x="239" y="192"/>
                  <a:pt x="242" y="191"/>
                </a:cubicBezTo>
                <a:cubicBezTo>
                  <a:pt x="242" y="189"/>
                  <a:pt x="244" y="188"/>
                  <a:pt x="245" y="187"/>
                </a:cubicBezTo>
                <a:cubicBezTo>
                  <a:pt x="247" y="184"/>
                  <a:pt x="248" y="179"/>
                  <a:pt x="248" y="175"/>
                </a:cubicBezTo>
                <a:cubicBezTo>
                  <a:pt x="244" y="175"/>
                  <a:pt x="242" y="175"/>
                  <a:pt x="239" y="173"/>
                </a:cubicBezTo>
                <a:cubicBezTo>
                  <a:pt x="236" y="172"/>
                  <a:pt x="235" y="170"/>
                  <a:pt x="232" y="168"/>
                </a:cubicBezTo>
                <a:cubicBezTo>
                  <a:pt x="231" y="168"/>
                  <a:pt x="226" y="166"/>
                  <a:pt x="225" y="165"/>
                </a:cubicBezTo>
                <a:cubicBezTo>
                  <a:pt x="225" y="164"/>
                  <a:pt x="225" y="162"/>
                  <a:pt x="225" y="161"/>
                </a:cubicBezTo>
                <a:cubicBezTo>
                  <a:pt x="226" y="159"/>
                  <a:pt x="228" y="159"/>
                  <a:pt x="228" y="156"/>
                </a:cubicBezTo>
                <a:cubicBezTo>
                  <a:pt x="228" y="154"/>
                  <a:pt x="228" y="150"/>
                  <a:pt x="228" y="148"/>
                </a:cubicBezTo>
                <a:cubicBezTo>
                  <a:pt x="227" y="146"/>
                  <a:pt x="225" y="144"/>
                  <a:pt x="224" y="142"/>
                </a:cubicBezTo>
                <a:cubicBezTo>
                  <a:pt x="223" y="139"/>
                  <a:pt x="224" y="137"/>
                  <a:pt x="226" y="135"/>
                </a:cubicBezTo>
                <a:cubicBezTo>
                  <a:pt x="228" y="134"/>
                  <a:pt x="229" y="134"/>
                  <a:pt x="231" y="134"/>
                </a:cubicBezTo>
                <a:cubicBezTo>
                  <a:pt x="231" y="134"/>
                  <a:pt x="232" y="134"/>
                  <a:pt x="233" y="134"/>
                </a:cubicBezTo>
                <a:cubicBezTo>
                  <a:pt x="234" y="133"/>
                  <a:pt x="233" y="132"/>
                  <a:pt x="234" y="131"/>
                </a:cubicBezTo>
                <a:cubicBezTo>
                  <a:pt x="235" y="131"/>
                  <a:pt x="237" y="131"/>
                  <a:pt x="238" y="131"/>
                </a:cubicBezTo>
                <a:cubicBezTo>
                  <a:pt x="238" y="130"/>
                  <a:pt x="239" y="129"/>
                  <a:pt x="239" y="129"/>
                </a:cubicBezTo>
                <a:cubicBezTo>
                  <a:pt x="238" y="128"/>
                  <a:pt x="236" y="127"/>
                  <a:pt x="234" y="126"/>
                </a:cubicBezTo>
                <a:cubicBezTo>
                  <a:pt x="232" y="125"/>
                  <a:pt x="232" y="125"/>
                  <a:pt x="230" y="125"/>
                </a:cubicBezTo>
                <a:cubicBezTo>
                  <a:pt x="228" y="125"/>
                  <a:pt x="227" y="123"/>
                  <a:pt x="225" y="122"/>
                </a:cubicBezTo>
                <a:cubicBezTo>
                  <a:pt x="223" y="121"/>
                  <a:pt x="222" y="121"/>
                  <a:pt x="220" y="120"/>
                </a:cubicBezTo>
                <a:cubicBezTo>
                  <a:pt x="219" y="121"/>
                  <a:pt x="219" y="122"/>
                  <a:pt x="219" y="123"/>
                </a:cubicBezTo>
                <a:cubicBezTo>
                  <a:pt x="218" y="123"/>
                  <a:pt x="218" y="123"/>
                  <a:pt x="218" y="123"/>
                </a:cubicBezTo>
                <a:cubicBezTo>
                  <a:pt x="217" y="125"/>
                  <a:pt x="216" y="125"/>
                  <a:pt x="215" y="126"/>
                </a:cubicBezTo>
                <a:cubicBezTo>
                  <a:pt x="213" y="127"/>
                  <a:pt x="211" y="127"/>
                  <a:pt x="209" y="127"/>
                </a:cubicBezTo>
                <a:cubicBezTo>
                  <a:pt x="206" y="127"/>
                  <a:pt x="206" y="125"/>
                  <a:pt x="206" y="123"/>
                </a:cubicBezTo>
                <a:cubicBezTo>
                  <a:pt x="206" y="120"/>
                  <a:pt x="205" y="118"/>
                  <a:pt x="204" y="115"/>
                </a:cubicBezTo>
                <a:cubicBezTo>
                  <a:pt x="204" y="114"/>
                  <a:pt x="203" y="113"/>
                  <a:pt x="201" y="112"/>
                </a:cubicBezTo>
                <a:cubicBezTo>
                  <a:pt x="199" y="112"/>
                  <a:pt x="196" y="112"/>
                  <a:pt x="196" y="110"/>
                </a:cubicBezTo>
                <a:cubicBezTo>
                  <a:pt x="196" y="108"/>
                  <a:pt x="197" y="107"/>
                  <a:pt x="196" y="105"/>
                </a:cubicBezTo>
                <a:cubicBezTo>
                  <a:pt x="195" y="103"/>
                  <a:pt x="194" y="102"/>
                  <a:pt x="192" y="100"/>
                </a:cubicBezTo>
                <a:cubicBezTo>
                  <a:pt x="191" y="98"/>
                  <a:pt x="190" y="96"/>
                  <a:pt x="188" y="94"/>
                </a:cubicBezTo>
                <a:cubicBezTo>
                  <a:pt x="187" y="95"/>
                  <a:pt x="185" y="94"/>
                  <a:pt x="184" y="95"/>
                </a:cubicBezTo>
                <a:cubicBezTo>
                  <a:pt x="182" y="95"/>
                  <a:pt x="181" y="98"/>
                  <a:pt x="180" y="99"/>
                </a:cubicBezTo>
                <a:cubicBezTo>
                  <a:pt x="179" y="101"/>
                  <a:pt x="178" y="102"/>
                  <a:pt x="178" y="104"/>
                </a:cubicBezTo>
                <a:cubicBezTo>
                  <a:pt x="178" y="105"/>
                  <a:pt x="178" y="106"/>
                  <a:pt x="179" y="107"/>
                </a:cubicBezTo>
                <a:cubicBezTo>
                  <a:pt x="180" y="109"/>
                  <a:pt x="180" y="112"/>
                  <a:pt x="178" y="113"/>
                </a:cubicBezTo>
                <a:cubicBezTo>
                  <a:pt x="177" y="114"/>
                  <a:pt x="173" y="112"/>
                  <a:pt x="172" y="114"/>
                </a:cubicBezTo>
                <a:cubicBezTo>
                  <a:pt x="171" y="116"/>
                  <a:pt x="173" y="119"/>
                  <a:pt x="171" y="120"/>
                </a:cubicBezTo>
                <a:cubicBezTo>
                  <a:pt x="169" y="120"/>
                  <a:pt x="166" y="119"/>
                  <a:pt x="165" y="119"/>
                </a:cubicBezTo>
                <a:cubicBezTo>
                  <a:pt x="163" y="118"/>
                  <a:pt x="160" y="119"/>
                  <a:pt x="158" y="118"/>
                </a:cubicBezTo>
                <a:cubicBezTo>
                  <a:pt x="157" y="117"/>
                  <a:pt x="156" y="116"/>
                  <a:pt x="155" y="116"/>
                </a:cubicBezTo>
                <a:cubicBezTo>
                  <a:pt x="154" y="115"/>
                  <a:pt x="154" y="115"/>
                  <a:pt x="153" y="114"/>
                </a:cubicBezTo>
                <a:cubicBezTo>
                  <a:pt x="152" y="114"/>
                  <a:pt x="153" y="114"/>
                  <a:pt x="152" y="113"/>
                </a:cubicBezTo>
                <a:cubicBezTo>
                  <a:pt x="151" y="112"/>
                  <a:pt x="148" y="112"/>
                  <a:pt x="147" y="112"/>
                </a:cubicBezTo>
                <a:cubicBezTo>
                  <a:pt x="145" y="112"/>
                  <a:pt x="142" y="111"/>
                  <a:pt x="141" y="110"/>
                </a:cubicBezTo>
                <a:cubicBezTo>
                  <a:pt x="140" y="109"/>
                  <a:pt x="140" y="108"/>
                  <a:pt x="140" y="107"/>
                </a:cubicBezTo>
                <a:cubicBezTo>
                  <a:pt x="139" y="105"/>
                  <a:pt x="138" y="105"/>
                  <a:pt x="137" y="104"/>
                </a:cubicBezTo>
                <a:cubicBezTo>
                  <a:pt x="137" y="103"/>
                  <a:pt x="137" y="102"/>
                  <a:pt x="136" y="102"/>
                </a:cubicBezTo>
                <a:cubicBezTo>
                  <a:pt x="136" y="101"/>
                  <a:pt x="137" y="101"/>
                  <a:pt x="136" y="100"/>
                </a:cubicBezTo>
                <a:cubicBezTo>
                  <a:pt x="136" y="100"/>
                  <a:pt x="135" y="99"/>
                  <a:pt x="135" y="99"/>
                </a:cubicBezTo>
                <a:cubicBezTo>
                  <a:pt x="133" y="98"/>
                  <a:pt x="132" y="97"/>
                  <a:pt x="131" y="96"/>
                </a:cubicBezTo>
                <a:cubicBezTo>
                  <a:pt x="130" y="94"/>
                  <a:pt x="130" y="92"/>
                  <a:pt x="130" y="90"/>
                </a:cubicBezTo>
                <a:cubicBezTo>
                  <a:pt x="130" y="88"/>
                  <a:pt x="132" y="88"/>
                  <a:pt x="133" y="86"/>
                </a:cubicBezTo>
                <a:cubicBezTo>
                  <a:pt x="135" y="84"/>
                  <a:pt x="136" y="83"/>
                  <a:pt x="138" y="82"/>
                </a:cubicBezTo>
                <a:cubicBezTo>
                  <a:pt x="140" y="81"/>
                  <a:pt x="143" y="79"/>
                  <a:pt x="144" y="78"/>
                </a:cubicBezTo>
                <a:cubicBezTo>
                  <a:pt x="145" y="77"/>
                  <a:pt x="146" y="76"/>
                  <a:pt x="146" y="75"/>
                </a:cubicBezTo>
                <a:cubicBezTo>
                  <a:pt x="147" y="74"/>
                  <a:pt x="148" y="73"/>
                  <a:pt x="149" y="73"/>
                </a:cubicBezTo>
                <a:cubicBezTo>
                  <a:pt x="148" y="73"/>
                  <a:pt x="147" y="72"/>
                  <a:pt x="146" y="72"/>
                </a:cubicBezTo>
                <a:cubicBezTo>
                  <a:pt x="144" y="72"/>
                  <a:pt x="143" y="72"/>
                  <a:pt x="141" y="71"/>
                </a:cubicBezTo>
                <a:cubicBezTo>
                  <a:pt x="140" y="70"/>
                  <a:pt x="140" y="70"/>
                  <a:pt x="140" y="69"/>
                </a:cubicBezTo>
                <a:cubicBezTo>
                  <a:pt x="140" y="68"/>
                  <a:pt x="141" y="66"/>
                  <a:pt x="141" y="65"/>
                </a:cubicBezTo>
                <a:cubicBezTo>
                  <a:pt x="142" y="63"/>
                  <a:pt x="145" y="63"/>
                  <a:pt x="147" y="63"/>
                </a:cubicBezTo>
                <a:cubicBezTo>
                  <a:pt x="150" y="63"/>
                  <a:pt x="152" y="63"/>
                  <a:pt x="154" y="63"/>
                </a:cubicBezTo>
                <a:cubicBezTo>
                  <a:pt x="157" y="63"/>
                  <a:pt x="157" y="63"/>
                  <a:pt x="158" y="61"/>
                </a:cubicBezTo>
                <a:cubicBezTo>
                  <a:pt x="158" y="59"/>
                  <a:pt x="159" y="56"/>
                  <a:pt x="161" y="54"/>
                </a:cubicBezTo>
                <a:cubicBezTo>
                  <a:pt x="162" y="53"/>
                  <a:pt x="163" y="53"/>
                  <a:pt x="163" y="51"/>
                </a:cubicBezTo>
                <a:cubicBezTo>
                  <a:pt x="164" y="50"/>
                  <a:pt x="164" y="48"/>
                  <a:pt x="165" y="46"/>
                </a:cubicBezTo>
                <a:cubicBezTo>
                  <a:pt x="166" y="44"/>
                  <a:pt x="167" y="43"/>
                  <a:pt x="168" y="41"/>
                </a:cubicBezTo>
                <a:cubicBezTo>
                  <a:pt x="170" y="39"/>
                  <a:pt x="171" y="39"/>
                  <a:pt x="171" y="36"/>
                </a:cubicBezTo>
                <a:cubicBezTo>
                  <a:pt x="172" y="32"/>
                  <a:pt x="173" y="34"/>
                  <a:pt x="176" y="33"/>
                </a:cubicBezTo>
                <a:cubicBezTo>
                  <a:pt x="178" y="33"/>
                  <a:pt x="178" y="32"/>
                  <a:pt x="180" y="31"/>
                </a:cubicBezTo>
                <a:cubicBezTo>
                  <a:pt x="181" y="30"/>
                  <a:pt x="183" y="29"/>
                  <a:pt x="184" y="28"/>
                </a:cubicBezTo>
                <a:cubicBezTo>
                  <a:pt x="184" y="28"/>
                  <a:pt x="185" y="26"/>
                  <a:pt x="185" y="26"/>
                </a:cubicBezTo>
                <a:cubicBezTo>
                  <a:pt x="186" y="25"/>
                  <a:pt x="186" y="24"/>
                  <a:pt x="186" y="23"/>
                </a:cubicBezTo>
                <a:cubicBezTo>
                  <a:pt x="187" y="23"/>
                  <a:pt x="187" y="23"/>
                  <a:pt x="188" y="23"/>
                </a:cubicBezTo>
                <a:cubicBezTo>
                  <a:pt x="188" y="22"/>
                  <a:pt x="188" y="21"/>
                  <a:pt x="188" y="20"/>
                </a:cubicBezTo>
                <a:cubicBezTo>
                  <a:pt x="188" y="19"/>
                  <a:pt x="190" y="17"/>
                  <a:pt x="191" y="16"/>
                </a:cubicBezTo>
                <a:cubicBezTo>
                  <a:pt x="193" y="15"/>
                  <a:pt x="194" y="13"/>
                  <a:pt x="196" y="13"/>
                </a:cubicBezTo>
                <a:cubicBezTo>
                  <a:pt x="198" y="12"/>
                  <a:pt x="201" y="12"/>
                  <a:pt x="203" y="10"/>
                </a:cubicBezTo>
                <a:cubicBezTo>
                  <a:pt x="203" y="10"/>
                  <a:pt x="203" y="10"/>
                  <a:pt x="203" y="10"/>
                </a:cubicBezTo>
                <a:moveTo>
                  <a:pt x="240" y="128"/>
                </a:moveTo>
                <a:cubicBezTo>
                  <a:pt x="240" y="128"/>
                  <a:pt x="240" y="128"/>
                  <a:pt x="240" y="128"/>
                </a:cubicBezTo>
                <a:cubicBezTo>
                  <a:pt x="240" y="128"/>
                  <a:pt x="240" y="128"/>
                  <a:pt x="240" y="128"/>
                </a:cubicBezTo>
                <a:moveTo>
                  <a:pt x="203" y="10"/>
                </a:moveTo>
                <a:cubicBezTo>
                  <a:pt x="204" y="10"/>
                  <a:pt x="205" y="10"/>
                  <a:pt x="205" y="10"/>
                </a:cubicBezTo>
                <a:cubicBezTo>
                  <a:pt x="205" y="10"/>
                  <a:pt x="204" y="10"/>
                  <a:pt x="203" y="10"/>
                </a:cubicBezTo>
                <a:moveTo>
                  <a:pt x="216" y="17"/>
                </a:moveTo>
                <a:cubicBezTo>
                  <a:pt x="216" y="17"/>
                  <a:pt x="217" y="16"/>
                  <a:pt x="218" y="16"/>
                </a:cubicBezTo>
                <a:cubicBezTo>
                  <a:pt x="217" y="16"/>
                  <a:pt x="216" y="17"/>
                  <a:pt x="216" y="17"/>
                </a:cubicBezTo>
                <a:moveTo>
                  <a:pt x="214" y="18"/>
                </a:moveTo>
                <a:cubicBezTo>
                  <a:pt x="215" y="18"/>
                  <a:pt x="215" y="17"/>
                  <a:pt x="216" y="17"/>
                </a:cubicBezTo>
                <a:cubicBezTo>
                  <a:pt x="215" y="17"/>
                  <a:pt x="215" y="18"/>
                  <a:pt x="214" y="18"/>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2" name="Freeform 9">
            <a:extLst>
              <a:ext uri="{FF2B5EF4-FFF2-40B4-BE49-F238E27FC236}">
                <a16:creationId xmlns:a16="http://schemas.microsoft.com/office/drawing/2014/main" id="{75196F30-DDBD-A939-D6C7-333E8DA965DE}"/>
              </a:ext>
            </a:extLst>
          </p:cNvPr>
          <p:cNvSpPr>
            <a:spLocks noEditPoints="1"/>
          </p:cNvSpPr>
          <p:nvPr/>
        </p:nvSpPr>
        <p:spPr bwMode="auto">
          <a:xfrm>
            <a:off x="2386146" y="4184222"/>
            <a:ext cx="381801" cy="305440"/>
          </a:xfrm>
          <a:custGeom>
            <a:avLst/>
            <a:gdLst/>
            <a:ahLst/>
            <a:cxnLst>
              <a:cxn ang="0">
                <a:pos x="207" y="85"/>
              </a:cxn>
              <a:cxn ang="0">
                <a:pos x="198" y="80"/>
              </a:cxn>
              <a:cxn ang="0">
                <a:pos x="191" y="69"/>
              </a:cxn>
              <a:cxn ang="0">
                <a:pos x="189" y="63"/>
              </a:cxn>
              <a:cxn ang="0">
                <a:pos x="188" y="61"/>
              </a:cxn>
              <a:cxn ang="0">
                <a:pos x="169" y="57"/>
              </a:cxn>
              <a:cxn ang="0">
                <a:pos x="170" y="46"/>
              </a:cxn>
              <a:cxn ang="0">
                <a:pos x="175" y="34"/>
              </a:cxn>
              <a:cxn ang="0">
                <a:pos x="178" y="28"/>
              </a:cxn>
              <a:cxn ang="0">
                <a:pos x="175" y="22"/>
              </a:cxn>
              <a:cxn ang="0">
                <a:pos x="168" y="18"/>
              </a:cxn>
              <a:cxn ang="0">
                <a:pos x="156" y="17"/>
              </a:cxn>
              <a:cxn ang="0">
                <a:pos x="150" y="15"/>
              </a:cxn>
              <a:cxn ang="0">
                <a:pos x="140" y="10"/>
              </a:cxn>
              <a:cxn ang="0">
                <a:pos x="143" y="0"/>
              </a:cxn>
              <a:cxn ang="0">
                <a:pos x="135" y="2"/>
              </a:cxn>
              <a:cxn ang="0">
                <a:pos x="119" y="0"/>
              </a:cxn>
              <a:cxn ang="0">
                <a:pos x="104" y="1"/>
              </a:cxn>
              <a:cxn ang="0">
                <a:pos x="97" y="6"/>
              </a:cxn>
              <a:cxn ang="0">
                <a:pos x="92" y="11"/>
              </a:cxn>
              <a:cxn ang="0">
                <a:pos x="87" y="14"/>
              </a:cxn>
              <a:cxn ang="0">
                <a:pos x="81" y="21"/>
              </a:cxn>
              <a:cxn ang="0">
                <a:pos x="61" y="12"/>
              </a:cxn>
              <a:cxn ang="0">
                <a:pos x="49" y="15"/>
              </a:cxn>
              <a:cxn ang="0">
                <a:pos x="43" y="8"/>
              </a:cxn>
              <a:cxn ang="0">
                <a:pos x="31" y="8"/>
              </a:cxn>
              <a:cxn ang="0">
                <a:pos x="24" y="15"/>
              </a:cxn>
              <a:cxn ang="0">
                <a:pos x="16" y="19"/>
              </a:cxn>
              <a:cxn ang="0">
                <a:pos x="5" y="23"/>
              </a:cxn>
              <a:cxn ang="0">
                <a:pos x="3" y="32"/>
              </a:cxn>
              <a:cxn ang="0">
                <a:pos x="3" y="45"/>
              </a:cxn>
              <a:cxn ang="0">
                <a:pos x="31" y="56"/>
              </a:cxn>
              <a:cxn ang="0">
                <a:pos x="39" y="71"/>
              </a:cxn>
              <a:cxn ang="0">
                <a:pos x="61" y="89"/>
              </a:cxn>
              <a:cxn ang="0">
                <a:pos x="79" y="95"/>
              </a:cxn>
              <a:cxn ang="0">
                <a:pos x="83" y="110"/>
              </a:cxn>
              <a:cxn ang="0">
                <a:pos x="95" y="127"/>
              </a:cxn>
              <a:cxn ang="0">
                <a:pos x="114" y="123"/>
              </a:cxn>
              <a:cxn ang="0">
                <a:pos x="124" y="114"/>
              </a:cxn>
              <a:cxn ang="0">
                <a:pos x="125" y="141"/>
              </a:cxn>
              <a:cxn ang="0">
                <a:pos x="153" y="157"/>
              </a:cxn>
              <a:cxn ang="0">
                <a:pos x="171" y="161"/>
              </a:cxn>
              <a:cxn ang="0">
                <a:pos x="179" y="152"/>
              </a:cxn>
              <a:cxn ang="0">
                <a:pos x="171" y="141"/>
              </a:cxn>
              <a:cxn ang="0">
                <a:pos x="171" y="133"/>
              </a:cxn>
              <a:cxn ang="0">
                <a:pos x="177" y="127"/>
              </a:cxn>
              <a:cxn ang="0">
                <a:pos x="185" y="114"/>
              </a:cxn>
              <a:cxn ang="0">
                <a:pos x="193" y="111"/>
              </a:cxn>
              <a:cxn ang="0">
                <a:pos x="198" y="106"/>
              </a:cxn>
              <a:cxn ang="0">
                <a:pos x="201" y="100"/>
              </a:cxn>
              <a:cxn ang="0">
                <a:pos x="207" y="91"/>
              </a:cxn>
            </a:cxnLst>
            <a:rect l="0" t="0" r="r" b="b"/>
            <a:pathLst>
              <a:path w="208" h="167">
                <a:moveTo>
                  <a:pt x="196" y="13"/>
                </a:moveTo>
                <a:cubicBezTo>
                  <a:pt x="196" y="13"/>
                  <a:pt x="196" y="13"/>
                  <a:pt x="196" y="13"/>
                </a:cubicBezTo>
                <a:moveTo>
                  <a:pt x="207" y="85"/>
                </a:moveTo>
                <a:cubicBezTo>
                  <a:pt x="206" y="83"/>
                  <a:pt x="205" y="83"/>
                  <a:pt x="203" y="83"/>
                </a:cubicBezTo>
                <a:cubicBezTo>
                  <a:pt x="203" y="83"/>
                  <a:pt x="202" y="82"/>
                  <a:pt x="202" y="82"/>
                </a:cubicBezTo>
                <a:cubicBezTo>
                  <a:pt x="200" y="81"/>
                  <a:pt x="199" y="81"/>
                  <a:pt x="198" y="80"/>
                </a:cubicBezTo>
                <a:cubicBezTo>
                  <a:pt x="197" y="79"/>
                  <a:pt x="197" y="79"/>
                  <a:pt x="196" y="79"/>
                </a:cubicBezTo>
                <a:cubicBezTo>
                  <a:pt x="194" y="78"/>
                  <a:pt x="193" y="77"/>
                  <a:pt x="191" y="76"/>
                </a:cubicBezTo>
                <a:cubicBezTo>
                  <a:pt x="190" y="74"/>
                  <a:pt x="190" y="71"/>
                  <a:pt x="191" y="69"/>
                </a:cubicBezTo>
                <a:cubicBezTo>
                  <a:pt x="191" y="68"/>
                  <a:pt x="191" y="67"/>
                  <a:pt x="191" y="66"/>
                </a:cubicBezTo>
                <a:cubicBezTo>
                  <a:pt x="191" y="66"/>
                  <a:pt x="191" y="65"/>
                  <a:pt x="191" y="65"/>
                </a:cubicBezTo>
                <a:cubicBezTo>
                  <a:pt x="191" y="64"/>
                  <a:pt x="190" y="63"/>
                  <a:pt x="189" y="63"/>
                </a:cubicBezTo>
                <a:cubicBezTo>
                  <a:pt x="189" y="63"/>
                  <a:pt x="188" y="62"/>
                  <a:pt x="188" y="62"/>
                </a:cubicBezTo>
                <a:cubicBezTo>
                  <a:pt x="188" y="61"/>
                  <a:pt x="188" y="61"/>
                  <a:pt x="188" y="61"/>
                </a:cubicBezTo>
                <a:cubicBezTo>
                  <a:pt x="188" y="61"/>
                  <a:pt x="188" y="61"/>
                  <a:pt x="188" y="61"/>
                </a:cubicBezTo>
                <a:cubicBezTo>
                  <a:pt x="185" y="61"/>
                  <a:pt x="182" y="61"/>
                  <a:pt x="180" y="59"/>
                </a:cubicBezTo>
                <a:cubicBezTo>
                  <a:pt x="178" y="59"/>
                  <a:pt x="177" y="58"/>
                  <a:pt x="176" y="58"/>
                </a:cubicBezTo>
                <a:cubicBezTo>
                  <a:pt x="174" y="58"/>
                  <a:pt x="170" y="59"/>
                  <a:pt x="169" y="57"/>
                </a:cubicBezTo>
                <a:cubicBezTo>
                  <a:pt x="168" y="56"/>
                  <a:pt x="169" y="52"/>
                  <a:pt x="169" y="51"/>
                </a:cubicBezTo>
                <a:cubicBezTo>
                  <a:pt x="169" y="50"/>
                  <a:pt x="169" y="49"/>
                  <a:pt x="169" y="49"/>
                </a:cubicBezTo>
                <a:cubicBezTo>
                  <a:pt x="169" y="47"/>
                  <a:pt x="169" y="47"/>
                  <a:pt x="170" y="46"/>
                </a:cubicBezTo>
                <a:cubicBezTo>
                  <a:pt x="171" y="45"/>
                  <a:pt x="171" y="44"/>
                  <a:pt x="171" y="42"/>
                </a:cubicBezTo>
                <a:cubicBezTo>
                  <a:pt x="172" y="41"/>
                  <a:pt x="172" y="40"/>
                  <a:pt x="172" y="39"/>
                </a:cubicBezTo>
                <a:cubicBezTo>
                  <a:pt x="173" y="37"/>
                  <a:pt x="174" y="36"/>
                  <a:pt x="175" y="34"/>
                </a:cubicBezTo>
                <a:cubicBezTo>
                  <a:pt x="175" y="33"/>
                  <a:pt x="175" y="33"/>
                  <a:pt x="175" y="32"/>
                </a:cubicBezTo>
                <a:cubicBezTo>
                  <a:pt x="176" y="32"/>
                  <a:pt x="176" y="32"/>
                  <a:pt x="177" y="31"/>
                </a:cubicBezTo>
                <a:cubicBezTo>
                  <a:pt x="177" y="30"/>
                  <a:pt x="178" y="29"/>
                  <a:pt x="178" y="28"/>
                </a:cubicBezTo>
                <a:cubicBezTo>
                  <a:pt x="179" y="27"/>
                  <a:pt x="179" y="27"/>
                  <a:pt x="180" y="26"/>
                </a:cubicBezTo>
                <a:cubicBezTo>
                  <a:pt x="180" y="25"/>
                  <a:pt x="179" y="24"/>
                  <a:pt x="179" y="23"/>
                </a:cubicBezTo>
                <a:cubicBezTo>
                  <a:pt x="178" y="23"/>
                  <a:pt x="176" y="23"/>
                  <a:pt x="175" y="22"/>
                </a:cubicBezTo>
                <a:cubicBezTo>
                  <a:pt x="174" y="22"/>
                  <a:pt x="173" y="22"/>
                  <a:pt x="172" y="21"/>
                </a:cubicBezTo>
                <a:cubicBezTo>
                  <a:pt x="171" y="21"/>
                  <a:pt x="170" y="20"/>
                  <a:pt x="170" y="20"/>
                </a:cubicBezTo>
                <a:cubicBezTo>
                  <a:pt x="169" y="19"/>
                  <a:pt x="169" y="19"/>
                  <a:pt x="168" y="18"/>
                </a:cubicBezTo>
                <a:cubicBezTo>
                  <a:pt x="168" y="18"/>
                  <a:pt x="167" y="17"/>
                  <a:pt x="167" y="17"/>
                </a:cubicBezTo>
                <a:cubicBezTo>
                  <a:pt x="166" y="15"/>
                  <a:pt x="166" y="15"/>
                  <a:pt x="164" y="15"/>
                </a:cubicBezTo>
                <a:cubicBezTo>
                  <a:pt x="161" y="15"/>
                  <a:pt x="159" y="16"/>
                  <a:pt x="156" y="17"/>
                </a:cubicBezTo>
                <a:cubicBezTo>
                  <a:pt x="155" y="18"/>
                  <a:pt x="154" y="18"/>
                  <a:pt x="152" y="17"/>
                </a:cubicBezTo>
                <a:cubicBezTo>
                  <a:pt x="152" y="17"/>
                  <a:pt x="152" y="16"/>
                  <a:pt x="151" y="16"/>
                </a:cubicBezTo>
                <a:cubicBezTo>
                  <a:pt x="151" y="16"/>
                  <a:pt x="150" y="15"/>
                  <a:pt x="150" y="15"/>
                </a:cubicBezTo>
                <a:cubicBezTo>
                  <a:pt x="149" y="14"/>
                  <a:pt x="149" y="14"/>
                  <a:pt x="147" y="13"/>
                </a:cubicBezTo>
                <a:cubicBezTo>
                  <a:pt x="145" y="12"/>
                  <a:pt x="144" y="12"/>
                  <a:pt x="142" y="11"/>
                </a:cubicBezTo>
                <a:cubicBezTo>
                  <a:pt x="141" y="11"/>
                  <a:pt x="140" y="11"/>
                  <a:pt x="140" y="10"/>
                </a:cubicBezTo>
                <a:cubicBezTo>
                  <a:pt x="140" y="9"/>
                  <a:pt x="141" y="9"/>
                  <a:pt x="141" y="9"/>
                </a:cubicBezTo>
                <a:cubicBezTo>
                  <a:pt x="143" y="8"/>
                  <a:pt x="146" y="6"/>
                  <a:pt x="146" y="5"/>
                </a:cubicBezTo>
                <a:cubicBezTo>
                  <a:pt x="147" y="3"/>
                  <a:pt x="146" y="0"/>
                  <a:pt x="143" y="0"/>
                </a:cubicBezTo>
                <a:cubicBezTo>
                  <a:pt x="143" y="0"/>
                  <a:pt x="142" y="0"/>
                  <a:pt x="141" y="0"/>
                </a:cubicBezTo>
                <a:cubicBezTo>
                  <a:pt x="140" y="0"/>
                  <a:pt x="139" y="0"/>
                  <a:pt x="139" y="0"/>
                </a:cubicBezTo>
                <a:cubicBezTo>
                  <a:pt x="137" y="1"/>
                  <a:pt x="136" y="2"/>
                  <a:pt x="135" y="2"/>
                </a:cubicBezTo>
                <a:cubicBezTo>
                  <a:pt x="134" y="2"/>
                  <a:pt x="132" y="2"/>
                  <a:pt x="131" y="2"/>
                </a:cubicBezTo>
                <a:cubicBezTo>
                  <a:pt x="129" y="2"/>
                  <a:pt x="127" y="3"/>
                  <a:pt x="125" y="2"/>
                </a:cubicBezTo>
                <a:cubicBezTo>
                  <a:pt x="123" y="2"/>
                  <a:pt x="122" y="0"/>
                  <a:pt x="119" y="0"/>
                </a:cubicBezTo>
                <a:cubicBezTo>
                  <a:pt x="116" y="0"/>
                  <a:pt x="113" y="0"/>
                  <a:pt x="110" y="0"/>
                </a:cubicBezTo>
                <a:cubicBezTo>
                  <a:pt x="109" y="0"/>
                  <a:pt x="108" y="1"/>
                  <a:pt x="107" y="1"/>
                </a:cubicBezTo>
                <a:cubicBezTo>
                  <a:pt x="106" y="1"/>
                  <a:pt x="105" y="1"/>
                  <a:pt x="104" y="1"/>
                </a:cubicBezTo>
                <a:cubicBezTo>
                  <a:pt x="103" y="2"/>
                  <a:pt x="103" y="3"/>
                  <a:pt x="102" y="3"/>
                </a:cubicBezTo>
                <a:cubicBezTo>
                  <a:pt x="101" y="4"/>
                  <a:pt x="100" y="4"/>
                  <a:pt x="99" y="5"/>
                </a:cubicBezTo>
                <a:cubicBezTo>
                  <a:pt x="98" y="5"/>
                  <a:pt x="98" y="5"/>
                  <a:pt x="97" y="6"/>
                </a:cubicBezTo>
                <a:cubicBezTo>
                  <a:pt x="96" y="6"/>
                  <a:pt x="95" y="7"/>
                  <a:pt x="94" y="8"/>
                </a:cubicBezTo>
                <a:cubicBezTo>
                  <a:pt x="94" y="9"/>
                  <a:pt x="94" y="9"/>
                  <a:pt x="93" y="10"/>
                </a:cubicBezTo>
                <a:cubicBezTo>
                  <a:pt x="92" y="10"/>
                  <a:pt x="92" y="10"/>
                  <a:pt x="92" y="11"/>
                </a:cubicBezTo>
                <a:cubicBezTo>
                  <a:pt x="92" y="11"/>
                  <a:pt x="92" y="11"/>
                  <a:pt x="92" y="11"/>
                </a:cubicBezTo>
                <a:cubicBezTo>
                  <a:pt x="91" y="12"/>
                  <a:pt x="90" y="12"/>
                  <a:pt x="89" y="12"/>
                </a:cubicBezTo>
                <a:cubicBezTo>
                  <a:pt x="87" y="13"/>
                  <a:pt x="87" y="13"/>
                  <a:pt x="87" y="14"/>
                </a:cubicBezTo>
                <a:cubicBezTo>
                  <a:pt x="86" y="15"/>
                  <a:pt x="85" y="16"/>
                  <a:pt x="85" y="17"/>
                </a:cubicBezTo>
                <a:cubicBezTo>
                  <a:pt x="85" y="17"/>
                  <a:pt x="84" y="18"/>
                  <a:pt x="84" y="19"/>
                </a:cubicBezTo>
                <a:cubicBezTo>
                  <a:pt x="83" y="20"/>
                  <a:pt x="82" y="21"/>
                  <a:pt x="81" y="21"/>
                </a:cubicBezTo>
                <a:cubicBezTo>
                  <a:pt x="79" y="22"/>
                  <a:pt x="78" y="21"/>
                  <a:pt x="76" y="20"/>
                </a:cubicBezTo>
                <a:cubicBezTo>
                  <a:pt x="73" y="19"/>
                  <a:pt x="68" y="18"/>
                  <a:pt x="66" y="16"/>
                </a:cubicBezTo>
                <a:cubicBezTo>
                  <a:pt x="65" y="14"/>
                  <a:pt x="64" y="12"/>
                  <a:pt x="61" y="12"/>
                </a:cubicBezTo>
                <a:cubicBezTo>
                  <a:pt x="60" y="12"/>
                  <a:pt x="56" y="13"/>
                  <a:pt x="55" y="14"/>
                </a:cubicBezTo>
                <a:cubicBezTo>
                  <a:pt x="55" y="14"/>
                  <a:pt x="55" y="15"/>
                  <a:pt x="54" y="16"/>
                </a:cubicBezTo>
                <a:cubicBezTo>
                  <a:pt x="52" y="17"/>
                  <a:pt x="50" y="16"/>
                  <a:pt x="49" y="15"/>
                </a:cubicBezTo>
                <a:cubicBezTo>
                  <a:pt x="48" y="15"/>
                  <a:pt x="47" y="15"/>
                  <a:pt x="46" y="14"/>
                </a:cubicBezTo>
                <a:cubicBezTo>
                  <a:pt x="45" y="13"/>
                  <a:pt x="45" y="12"/>
                  <a:pt x="44" y="11"/>
                </a:cubicBezTo>
                <a:cubicBezTo>
                  <a:pt x="44" y="10"/>
                  <a:pt x="43" y="10"/>
                  <a:pt x="43" y="8"/>
                </a:cubicBezTo>
                <a:cubicBezTo>
                  <a:pt x="44" y="7"/>
                  <a:pt x="44" y="6"/>
                  <a:pt x="44" y="5"/>
                </a:cubicBezTo>
                <a:cubicBezTo>
                  <a:pt x="42" y="5"/>
                  <a:pt x="40" y="5"/>
                  <a:pt x="38" y="5"/>
                </a:cubicBezTo>
                <a:cubicBezTo>
                  <a:pt x="35" y="6"/>
                  <a:pt x="34" y="7"/>
                  <a:pt x="31" y="8"/>
                </a:cubicBezTo>
                <a:cubicBezTo>
                  <a:pt x="29" y="9"/>
                  <a:pt x="28" y="10"/>
                  <a:pt x="27" y="13"/>
                </a:cubicBezTo>
                <a:cubicBezTo>
                  <a:pt x="27" y="13"/>
                  <a:pt x="26" y="14"/>
                  <a:pt x="26" y="14"/>
                </a:cubicBezTo>
                <a:cubicBezTo>
                  <a:pt x="25" y="14"/>
                  <a:pt x="25" y="15"/>
                  <a:pt x="24" y="15"/>
                </a:cubicBezTo>
                <a:cubicBezTo>
                  <a:pt x="23" y="16"/>
                  <a:pt x="23" y="16"/>
                  <a:pt x="22" y="16"/>
                </a:cubicBezTo>
                <a:cubicBezTo>
                  <a:pt x="21" y="17"/>
                  <a:pt x="20" y="16"/>
                  <a:pt x="19" y="17"/>
                </a:cubicBezTo>
                <a:cubicBezTo>
                  <a:pt x="18" y="17"/>
                  <a:pt x="17" y="18"/>
                  <a:pt x="16" y="19"/>
                </a:cubicBezTo>
                <a:cubicBezTo>
                  <a:pt x="15" y="20"/>
                  <a:pt x="13" y="21"/>
                  <a:pt x="11" y="22"/>
                </a:cubicBezTo>
                <a:cubicBezTo>
                  <a:pt x="10" y="22"/>
                  <a:pt x="8" y="22"/>
                  <a:pt x="7" y="22"/>
                </a:cubicBezTo>
                <a:cubicBezTo>
                  <a:pt x="5" y="22"/>
                  <a:pt x="6" y="23"/>
                  <a:pt x="5" y="23"/>
                </a:cubicBezTo>
                <a:cubicBezTo>
                  <a:pt x="3" y="25"/>
                  <a:pt x="1" y="26"/>
                  <a:pt x="0" y="28"/>
                </a:cubicBezTo>
                <a:cubicBezTo>
                  <a:pt x="1" y="28"/>
                  <a:pt x="1" y="29"/>
                  <a:pt x="2" y="29"/>
                </a:cubicBezTo>
                <a:cubicBezTo>
                  <a:pt x="2" y="29"/>
                  <a:pt x="3" y="32"/>
                  <a:pt x="3" y="32"/>
                </a:cubicBezTo>
                <a:cubicBezTo>
                  <a:pt x="4" y="33"/>
                  <a:pt x="4" y="32"/>
                  <a:pt x="4" y="33"/>
                </a:cubicBezTo>
                <a:cubicBezTo>
                  <a:pt x="3" y="35"/>
                  <a:pt x="3" y="35"/>
                  <a:pt x="3" y="35"/>
                </a:cubicBezTo>
                <a:cubicBezTo>
                  <a:pt x="3" y="38"/>
                  <a:pt x="3" y="42"/>
                  <a:pt x="3" y="45"/>
                </a:cubicBezTo>
                <a:cubicBezTo>
                  <a:pt x="4" y="49"/>
                  <a:pt x="5" y="51"/>
                  <a:pt x="8" y="54"/>
                </a:cubicBezTo>
                <a:cubicBezTo>
                  <a:pt x="12" y="57"/>
                  <a:pt x="14" y="61"/>
                  <a:pt x="19" y="60"/>
                </a:cubicBezTo>
                <a:cubicBezTo>
                  <a:pt x="23" y="60"/>
                  <a:pt x="27" y="56"/>
                  <a:pt x="31" y="56"/>
                </a:cubicBezTo>
                <a:cubicBezTo>
                  <a:pt x="36" y="55"/>
                  <a:pt x="40" y="59"/>
                  <a:pt x="42" y="63"/>
                </a:cubicBezTo>
                <a:cubicBezTo>
                  <a:pt x="42" y="64"/>
                  <a:pt x="43" y="65"/>
                  <a:pt x="43" y="66"/>
                </a:cubicBezTo>
                <a:cubicBezTo>
                  <a:pt x="43" y="68"/>
                  <a:pt x="40" y="69"/>
                  <a:pt x="39" y="71"/>
                </a:cubicBezTo>
                <a:cubicBezTo>
                  <a:pt x="39" y="75"/>
                  <a:pt x="46" y="81"/>
                  <a:pt x="50" y="81"/>
                </a:cubicBezTo>
                <a:cubicBezTo>
                  <a:pt x="53" y="82"/>
                  <a:pt x="58" y="80"/>
                  <a:pt x="60" y="84"/>
                </a:cubicBezTo>
                <a:cubicBezTo>
                  <a:pt x="61" y="85"/>
                  <a:pt x="60" y="87"/>
                  <a:pt x="61" y="89"/>
                </a:cubicBezTo>
                <a:cubicBezTo>
                  <a:pt x="61" y="92"/>
                  <a:pt x="64" y="94"/>
                  <a:pt x="68" y="94"/>
                </a:cubicBezTo>
                <a:cubicBezTo>
                  <a:pt x="70" y="94"/>
                  <a:pt x="72" y="92"/>
                  <a:pt x="75" y="92"/>
                </a:cubicBezTo>
                <a:cubicBezTo>
                  <a:pt x="76" y="93"/>
                  <a:pt x="78" y="94"/>
                  <a:pt x="79" y="95"/>
                </a:cubicBezTo>
                <a:cubicBezTo>
                  <a:pt x="82" y="96"/>
                  <a:pt x="88" y="97"/>
                  <a:pt x="87" y="101"/>
                </a:cubicBezTo>
                <a:cubicBezTo>
                  <a:pt x="87" y="105"/>
                  <a:pt x="84" y="102"/>
                  <a:pt x="83" y="105"/>
                </a:cubicBezTo>
                <a:cubicBezTo>
                  <a:pt x="82" y="105"/>
                  <a:pt x="82" y="110"/>
                  <a:pt x="83" y="110"/>
                </a:cubicBezTo>
                <a:cubicBezTo>
                  <a:pt x="84" y="112"/>
                  <a:pt x="86" y="110"/>
                  <a:pt x="88" y="111"/>
                </a:cubicBezTo>
                <a:cubicBezTo>
                  <a:pt x="90" y="113"/>
                  <a:pt x="90" y="120"/>
                  <a:pt x="91" y="122"/>
                </a:cubicBezTo>
                <a:cubicBezTo>
                  <a:pt x="92" y="126"/>
                  <a:pt x="92" y="125"/>
                  <a:pt x="95" y="127"/>
                </a:cubicBezTo>
                <a:cubicBezTo>
                  <a:pt x="97" y="129"/>
                  <a:pt x="96" y="129"/>
                  <a:pt x="99" y="130"/>
                </a:cubicBezTo>
                <a:cubicBezTo>
                  <a:pt x="102" y="131"/>
                  <a:pt x="106" y="128"/>
                  <a:pt x="109" y="126"/>
                </a:cubicBezTo>
                <a:cubicBezTo>
                  <a:pt x="110" y="125"/>
                  <a:pt x="113" y="124"/>
                  <a:pt x="114" y="123"/>
                </a:cubicBezTo>
                <a:cubicBezTo>
                  <a:pt x="115" y="121"/>
                  <a:pt x="114" y="118"/>
                  <a:pt x="114" y="116"/>
                </a:cubicBezTo>
                <a:cubicBezTo>
                  <a:pt x="115" y="115"/>
                  <a:pt x="117" y="113"/>
                  <a:pt x="119" y="112"/>
                </a:cubicBezTo>
                <a:cubicBezTo>
                  <a:pt x="121" y="112"/>
                  <a:pt x="122" y="113"/>
                  <a:pt x="124" y="114"/>
                </a:cubicBezTo>
                <a:cubicBezTo>
                  <a:pt x="127" y="117"/>
                  <a:pt x="124" y="119"/>
                  <a:pt x="123" y="122"/>
                </a:cubicBezTo>
                <a:cubicBezTo>
                  <a:pt x="122" y="124"/>
                  <a:pt x="123" y="126"/>
                  <a:pt x="123" y="127"/>
                </a:cubicBezTo>
                <a:cubicBezTo>
                  <a:pt x="123" y="132"/>
                  <a:pt x="124" y="136"/>
                  <a:pt x="125" y="141"/>
                </a:cubicBezTo>
                <a:cubicBezTo>
                  <a:pt x="134" y="141"/>
                  <a:pt x="139" y="148"/>
                  <a:pt x="147" y="151"/>
                </a:cubicBezTo>
                <a:cubicBezTo>
                  <a:pt x="149" y="152"/>
                  <a:pt x="151" y="151"/>
                  <a:pt x="152" y="153"/>
                </a:cubicBezTo>
                <a:cubicBezTo>
                  <a:pt x="153" y="154"/>
                  <a:pt x="153" y="156"/>
                  <a:pt x="153" y="157"/>
                </a:cubicBezTo>
                <a:cubicBezTo>
                  <a:pt x="154" y="159"/>
                  <a:pt x="159" y="167"/>
                  <a:pt x="163" y="165"/>
                </a:cubicBezTo>
                <a:cubicBezTo>
                  <a:pt x="164" y="164"/>
                  <a:pt x="165" y="162"/>
                  <a:pt x="167" y="162"/>
                </a:cubicBezTo>
                <a:cubicBezTo>
                  <a:pt x="168" y="161"/>
                  <a:pt x="170" y="161"/>
                  <a:pt x="171" y="161"/>
                </a:cubicBezTo>
                <a:cubicBezTo>
                  <a:pt x="174" y="161"/>
                  <a:pt x="176" y="162"/>
                  <a:pt x="177" y="162"/>
                </a:cubicBezTo>
                <a:cubicBezTo>
                  <a:pt x="178" y="161"/>
                  <a:pt x="178" y="159"/>
                  <a:pt x="179" y="158"/>
                </a:cubicBezTo>
                <a:cubicBezTo>
                  <a:pt x="179" y="156"/>
                  <a:pt x="180" y="154"/>
                  <a:pt x="179" y="152"/>
                </a:cubicBezTo>
                <a:cubicBezTo>
                  <a:pt x="178" y="151"/>
                  <a:pt x="178" y="151"/>
                  <a:pt x="176" y="151"/>
                </a:cubicBezTo>
                <a:cubicBezTo>
                  <a:pt x="174" y="151"/>
                  <a:pt x="173" y="151"/>
                  <a:pt x="171" y="149"/>
                </a:cubicBezTo>
                <a:cubicBezTo>
                  <a:pt x="168" y="146"/>
                  <a:pt x="171" y="144"/>
                  <a:pt x="171" y="141"/>
                </a:cubicBezTo>
                <a:cubicBezTo>
                  <a:pt x="172" y="140"/>
                  <a:pt x="171" y="139"/>
                  <a:pt x="171" y="139"/>
                </a:cubicBezTo>
                <a:cubicBezTo>
                  <a:pt x="171" y="138"/>
                  <a:pt x="171" y="137"/>
                  <a:pt x="171" y="136"/>
                </a:cubicBezTo>
                <a:cubicBezTo>
                  <a:pt x="171" y="135"/>
                  <a:pt x="170" y="134"/>
                  <a:pt x="171" y="133"/>
                </a:cubicBezTo>
                <a:cubicBezTo>
                  <a:pt x="171" y="133"/>
                  <a:pt x="172" y="132"/>
                  <a:pt x="172" y="131"/>
                </a:cubicBezTo>
                <a:cubicBezTo>
                  <a:pt x="173" y="129"/>
                  <a:pt x="172" y="129"/>
                  <a:pt x="174" y="128"/>
                </a:cubicBezTo>
                <a:cubicBezTo>
                  <a:pt x="175" y="128"/>
                  <a:pt x="176" y="128"/>
                  <a:pt x="177" y="127"/>
                </a:cubicBezTo>
                <a:cubicBezTo>
                  <a:pt x="180" y="125"/>
                  <a:pt x="178" y="122"/>
                  <a:pt x="179" y="119"/>
                </a:cubicBezTo>
                <a:cubicBezTo>
                  <a:pt x="180" y="118"/>
                  <a:pt x="181" y="118"/>
                  <a:pt x="182" y="117"/>
                </a:cubicBezTo>
                <a:cubicBezTo>
                  <a:pt x="183" y="116"/>
                  <a:pt x="184" y="115"/>
                  <a:pt x="185" y="114"/>
                </a:cubicBezTo>
                <a:cubicBezTo>
                  <a:pt x="185" y="114"/>
                  <a:pt x="186" y="111"/>
                  <a:pt x="187" y="110"/>
                </a:cubicBezTo>
                <a:cubicBezTo>
                  <a:pt x="187" y="110"/>
                  <a:pt x="189" y="110"/>
                  <a:pt x="189" y="110"/>
                </a:cubicBezTo>
                <a:cubicBezTo>
                  <a:pt x="191" y="110"/>
                  <a:pt x="192" y="111"/>
                  <a:pt x="193" y="111"/>
                </a:cubicBezTo>
                <a:cubicBezTo>
                  <a:pt x="194" y="111"/>
                  <a:pt x="195" y="111"/>
                  <a:pt x="196" y="111"/>
                </a:cubicBezTo>
                <a:cubicBezTo>
                  <a:pt x="196" y="111"/>
                  <a:pt x="196" y="110"/>
                  <a:pt x="196" y="110"/>
                </a:cubicBezTo>
                <a:cubicBezTo>
                  <a:pt x="197" y="109"/>
                  <a:pt x="198" y="108"/>
                  <a:pt x="198" y="106"/>
                </a:cubicBezTo>
                <a:cubicBezTo>
                  <a:pt x="198" y="106"/>
                  <a:pt x="198" y="106"/>
                  <a:pt x="198" y="105"/>
                </a:cubicBezTo>
                <a:cubicBezTo>
                  <a:pt x="198" y="103"/>
                  <a:pt x="200" y="102"/>
                  <a:pt x="201" y="100"/>
                </a:cubicBezTo>
                <a:cubicBezTo>
                  <a:pt x="201" y="100"/>
                  <a:pt x="201" y="100"/>
                  <a:pt x="201" y="100"/>
                </a:cubicBezTo>
                <a:cubicBezTo>
                  <a:pt x="201" y="100"/>
                  <a:pt x="201" y="100"/>
                  <a:pt x="201" y="100"/>
                </a:cubicBezTo>
                <a:cubicBezTo>
                  <a:pt x="202" y="98"/>
                  <a:pt x="204" y="97"/>
                  <a:pt x="205" y="95"/>
                </a:cubicBezTo>
                <a:cubicBezTo>
                  <a:pt x="206" y="93"/>
                  <a:pt x="206" y="92"/>
                  <a:pt x="207" y="91"/>
                </a:cubicBezTo>
                <a:cubicBezTo>
                  <a:pt x="207" y="89"/>
                  <a:pt x="208" y="87"/>
                  <a:pt x="207" y="85"/>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3" name="Freeform 10">
            <a:extLst>
              <a:ext uri="{FF2B5EF4-FFF2-40B4-BE49-F238E27FC236}">
                <a16:creationId xmlns:a16="http://schemas.microsoft.com/office/drawing/2014/main" id="{262CFD19-A6C2-A3D1-AC90-DF0827D617B3}"/>
              </a:ext>
            </a:extLst>
          </p:cNvPr>
          <p:cNvSpPr>
            <a:spLocks/>
          </p:cNvSpPr>
          <p:nvPr/>
        </p:nvSpPr>
        <p:spPr bwMode="auto">
          <a:xfrm>
            <a:off x="2694702" y="4385252"/>
            <a:ext cx="93503" cy="110644"/>
          </a:xfrm>
          <a:custGeom>
            <a:avLst/>
            <a:gdLst/>
            <a:ahLst/>
            <a:cxnLst>
              <a:cxn ang="0">
                <a:pos x="29" y="15"/>
              </a:cxn>
              <a:cxn ang="0">
                <a:pos x="28" y="11"/>
              </a:cxn>
              <a:cxn ang="0">
                <a:pos x="27" y="6"/>
              </a:cxn>
              <a:cxn ang="0">
                <a:pos x="28" y="0"/>
              </a:cxn>
              <a:cxn ang="0">
                <a:pos x="28" y="1"/>
              </a:cxn>
              <a:cxn ang="0">
                <a:pos x="25" y="1"/>
              </a:cxn>
              <a:cxn ang="0">
                <a:pos x="21" y="0"/>
              </a:cxn>
              <a:cxn ang="0">
                <a:pos x="19" y="0"/>
              </a:cxn>
              <a:cxn ang="0">
                <a:pos x="17" y="4"/>
              </a:cxn>
              <a:cxn ang="0">
                <a:pos x="14" y="7"/>
              </a:cxn>
              <a:cxn ang="0">
                <a:pos x="11" y="9"/>
              </a:cxn>
              <a:cxn ang="0">
                <a:pos x="9" y="17"/>
              </a:cxn>
              <a:cxn ang="0">
                <a:pos x="6" y="18"/>
              </a:cxn>
              <a:cxn ang="0">
                <a:pos x="4" y="21"/>
              </a:cxn>
              <a:cxn ang="0">
                <a:pos x="3" y="23"/>
              </a:cxn>
              <a:cxn ang="0">
                <a:pos x="3" y="26"/>
              </a:cxn>
              <a:cxn ang="0">
                <a:pos x="3" y="29"/>
              </a:cxn>
              <a:cxn ang="0">
                <a:pos x="3" y="31"/>
              </a:cxn>
              <a:cxn ang="0">
                <a:pos x="3" y="39"/>
              </a:cxn>
              <a:cxn ang="0">
                <a:pos x="8" y="41"/>
              </a:cxn>
              <a:cxn ang="0">
                <a:pos x="11" y="42"/>
              </a:cxn>
              <a:cxn ang="0">
                <a:pos x="11" y="48"/>
              </a:cxn>
              <a:cxn ang="0">
                <a:pos x="9" y="52"/>
              </a:cxn>
              <a:cxn ang="0">
                <a:pos x="14" y="54"/>
              </a:cxn>
              <a:cxn ang="0">
                <a:pos x="26" y="57"/>
              </a:cxn>
              <a:cxn ang="0">
                <a:pos x="35" y="58"/>
              </a:cxn>
              <a:cxn ang="0">
                <a:pos x="35" y="58"/>
              </a:cxn>
              <a:cxn ang="0">
                <a:pos x="35" y="58"/>
              </a:cxn>
              <a:cxn ang="0">
                <a:pos x="39" y="46"/>
              </a:cxn>
              <a:cxn ang="0">
                <a:pos x="42" y="42"/>
              </a:cxn>
              <a:cxn ang="0">
                <a:pos x="44" y="38"/>
              </a:cxn>
              <a:cxn ang="0">
                <a:pos x="51" y="35"/>
              </a:cxn>
              <a:cxn ang="0">
                <a:pos x="48" y="33"/>
              </a:cxn>
              <a:cxn ang="0">
                <a:pos x="43" y="32"/>
              </a:cxn>
              <a:cxn ang="0">
                <a:pos x="39" y="28"/>
              </a:cxn>
              <a:cxn ang="0">
                <a:pos x="37" y="25"/>
              </a:cxn>
              <a:cxn ang="0">
                <a:pos x="34" y="24"/>
              </a:cxn>
              <a:cxn ang="0">
                <a:pos x="32" y="20"/>
              </a:cxn>
              <a:cxn ang="0">
                <a:pos x="29" y="15"/>
              </a:cxn>
            </a:cxnLst>
            <a:rect l="0" t="0" r="r" b="b"/>
            <a:pathLst>
              <a:path w="51" h="60">
                <a:moveTo>
                  <a:pt x="29" y="15"/>
                </a:moveTo>
                <a:cubicBezTo>
                  <a:pt x="28" y="14"/>
                  <a:pt x="29" y="12"/>
                  <a:pt x="28" y="11"/>
                </a:cubicBezTo>
                <a:cubicBezTo>
                  <a:pt x="28" y="9"/>
                  <a:pt x="27" y="8"/>
                  <a:pt x="27" y="6"/>
                </a:cubicBezTo>
                <a:cubicBezTo>
                  <a:pt x="27" y="4"/>
                  <a:pt x="27" y="2"/>
                  <a:pt x="28" y="0"/>
                </a:cubicBezTo>
                <a:cubicBezTo>
                  <a:pt x="28" y="0"/>
                  <a:pt x="28" y="1"/>
                  <a:pt x="28" y="1"/>
                </a:cubicBezTo>
                <a:cubicBezTo>
                  <a:pt x="27" y="1"/>
                  <a:pt x="26" y="1"/>
                  <a:pt x="25" y="1"/>
                </a:cubicBezTo>
                <a:cubicBezTo>
                  <a:pt x="24" y="1"/>
                  <a:pt x="23" y="0"/>
                  <a:pt x="21" y="0"/>
                </a:cubicBezTo>
                <a:cubicBezTo>
                  <a:pt x="21" y="0"/>
                  <a:pt x="19" y="0"/>
                  <a:pt x="19" y="0"/>
                </a:cubicBezTo>
                <a:cubicBezTo>
                  <a:pt x="18" y="1"/>
                  <a:pt x="17" y="4"/>
                  <a:pt x="17" y="4"/>
                </a:cubicBezTo>
                <a:cubicBezTo>
                  <a:pt x="16" y="5"/>
                  <a:pt x="15" y="6"/>
                  <a:pt x="14" y="7"/>
                </a:cubicBezTo>
                <a:cubicBezTo>
                  <a:pt x="13" y="8"/>
                  <a:pt x="12" y="8"/>
                  <a:pt x="11" y="9"/>
                </a:cubicBezTo>
                <a:cubicBezTo>
                  <a:pt x="10" y="12"/>
                  <a:pt x="12" y="15"/>
                  <a:pt x="9" y="17"/>
                </a:cubicBezTo>
                <a:cubicBezTo>
                  <a:pt x="8" y="18"/>
                  <a:pt x="7" y="18"/>
                  <a:pt x="6" y="18"/>
                </a:cubicBezTo>
                <a:cubicBezTo>
                  <a:pt x="4" y="19"/>
                  <a:pt x="5" y="19"/>
                  <a:pt x="4" y="21"/>
                </a:cubicBezTo>
                <a:cubicBezTo>
                  <a:pt x="4" y="22"/>
                  <a:pt x="3" y="23"/>
                  <a:pt x="3" y="23"/>
                </a:cubicBezTo>
                <a:cubicBezTo>
                  <a:pt x="2" y="24"/>
                  <a:pt x="3" y="25"/>
                  <a:pt x="3" y="26"/>
                </a:cubicBezTo>
                <a:cubicBezTo>
                  <a:pt x="3" y="27"/>
                  <a:pt x="3" y="28"/>
                  <a:pt x="3" y="29"/>
                </a:cubicBezTo>
                <a:cubicBezTo>
                  <a:pt x="3" y="29"/>
                  <a:pt x="4" y="30"/>
                  <a:pt x="3" y="31"/>
                </a:cubicBezTo>
                <a:cubicBezTo>
                  <a:pt x="3" y="34"/>
                  <a:pt x="0" y="36"/>
                  <a:pt x="3" y="39"/>
                </a:cubicBezTo>
                <a:cubicBezTo>
                  <a:pt x="5" y="41"/>
                  <a:pt x="6" y="41"/>
                  <a:pt x="8" y="41"/>
                </a:cubicBezTo>
                <a:cubicBezTo>
                  <a:pt x="10" y="41"/>
                  <a:pt x="10" y="41"/>
                  <a:pt x="11" y="42"/>
                </a:cubicBezTo>
                <a:cubicBezTo>
                  <a:pt x="12" y="44"/>
                  <a:pt x="11" y="46"/>
                  <a:pt x="11" y="48"/>
                </a:cubicBezTo>
                <a:cubicBezTo>
                  <a:pt x="10" y="49"/>
                  <a:pt x="10" y="51"/>
                  <a:pt x="9" y="52"/>
                </a:cubicBezTo>
                <a:cubicBezTo>
                  <a:pt x="11" y="52"/>
                  <a:pt x="12" y="53"/>
                  <a:pt x="14" y="54"/>
                </a:cubicBezTo>
                <a:cubicBezTo>
                  <a:pt x="19" y="57"/>
                  <a:pt x="20" y="60"/>
                  <a:pt x="26" y="57"/>
                </a:cubicBezTo>
                <a:cubicBezTo>
                  <a:pt x="30" y="54"/>
                  <a:pt x="31" y="56"/>
                  <a:pt x="35" y="58"/>
                </a:cubicBezTo>
                <a:cubicBezTo>
                  <a:pt x="35" y="58"/>
                  <a:pt x="35" y="58"/>
                  <a:pt x="35" y="58"/>
                </a:cubicBezTo>
                <a:cubicBezTo>
                  <a:pt x="35" y="58"/>
                  <a:pt x="35" y="58"/>
                  <a:pt x="35" y="58"/>
                </a:cubicBezTo>
                <a:cubicBezTo>
                  <a:pt x="36" y="53"/>
                  <a:pt x="37" y="49"/>
                  <a:pt x="39" y="46"/>
                </a:cubicBezTo>
                <a:cubicBezTo>
                  <a:pt x="40" y="44"/>
                  <a:pt x="41" y="43"/>
                  <a:pt x="42" y="42"/>
                </a:cubicBezTo>
                <a:cubicBezTo>
                  <a:pt x="42" y="40"/>
                  <a:pt x="43" y="39"/>
                  <a:pt x="44" y="38"/>
                </a:cubicBezTo>
                <a:cubicBezTo>
                  <a:pt x="46" y="37"/>
                  <a:pt x="49" y="35"/>
                  <a:pt x="51" y="35"/>
                </a:cubicBezTo>
                <a:cubicBezTo>
                  <a:pt x="51" y="33"/>
                  <a:pt x="49" y="33"/>
                  <a:pt x="48" y="33"/>
                </a:cubicBezTo>
                <a:cubicBezTo>
                  <a:pt x="46" y="33"/>
                  <a:pt x="45" y="33"/>
                  <a:pt x="43" y="32"/>
                </a:cubicBezTo>
                <a:cubicBezTo>
                  <a:pt x="42" y="31"/>
                  <a:pt x="40" y="30"/>
                  <a:pt x="39" y="28"/>
                </a:cubicBezTo>
                <a:cubicBezTo>
                  <a:pt x="38" y="27"/>
                  <a:pt x="37" y="26"/>
                  <a:pt x="37" y="25"/>
                </a:cubicBezTo>
                <a:cubicBezTo>
                  <a:pt x="36" y="24"/>
                  <a:pt x="35" y="24"/>
                  <a:pt x="34" y="24"/>
                </a:cubicBezTo>
                <a:cubicBezTo>
                  <a:pt x="32" y="23"/>
                  <a:pt x="32" y="21"/>
                  <a:pt x="32" y="20"/>
                </a:cubicBezTo>
                <a:cubicBezTo>
                  <a:pt x="31" y="18"/>
                  <a:pt x="30" y="17"/>
                  <a:pt x="29" y="15"/>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4" name="Freeform 11">
            <a:extLst>
              <a:ext uri="{FF2B5EF4-FFF2-40B4-BE49-F238E27FC236}">
                <a16:creationId xmlns:a16="http://schemas.microsoft.com/office/drawing/2014/main" id="{99065BD8-9237-F1FF-1C07-D2F92D05B130}"/>
              </a:ext>
            </a:extLst>
          </p:cNvPr>
          <p:cNvSpPr>
            <a:spLocks/>
          </p:cNvSpPr>
          <p:nvPr/>
        </p:nvSpPr>
        <p:spPr bwMode="auto">
          <a:xfrm>
            <a:off x="2721194" y="4748350"/>
            <a:ext cx="444135" cy="288298"/>
          </a:xfrm>
          <a:custGeom>
            <a:avLst/>
            <a:gdLst/>
            <a:ahLst/>
            <a:cxnLst>
              <a:cxn ang="0">
                <a:pos x="231" y="65"/>
              </a:cxn>
              <a:cxn ang="0">
                <a:pos x="214" y="71"/>
              </a:cxn>
              <a:cxn ang="0">
                <a:pos x="204" y="60"/>
              </a:cxn>
              <a:cxn ang="0">
                <a:pos x="194" y="60"/>
              </a:cxn>
              <a:cxn ang="0">
                <a:pos x="186" y="51"/>
              </a:cxn>
              <a:cxn ang="0">
                <a:pos x="183" y="47"/>
              </a:cxn>
              <a:cxn ang="0">
                <a:pos x="186" y="39"/>
              </a:cxn>
              <a:cxn ang="0">
                <a:pos x="192" y="36"/>
              </a:cxn>
              <a:cxn ang="0">
                <a:pos x="195" y="30"/>
              </a:cxn>
              <a:cxn ang="0">
                <a:pos x="197" y="18"/>
              </a:cxn>
              <a:cxn ang="0">
                <a:pos x="188" y="17"/>
              </a:cxn>
              <a:cxn ang="0">
                <a:pos x="174" y="10"/>
              </a:cxn>
              <a:cxn ang="0">
                <a:pos x="161" y="9"/>
              </a:cxn>
              <a:cxn ang="0">
                <a:pos x="145" y="1"/>
              </a:cxn>
              <a:cxn ang="0">
                <a:pos x="133" y="1"/>
              </a:cxn>
              <a:cxn ang="0">
                <a:pos x="121" y="8"/>
              </a:cxn>
              <a:cxn ang="0">
                <a:pos x="110" y="18"/>
              </a:cxn>
              <a:cxn ang="0">
                <a:pos x="94" y="17"/>
              </a:cxn>
              <a:cxn ang="0">
                <a:pos x="90" y="21"/>
              </a:cxn>
              <a:cxn ang="0">
                <a:pos x="51" y="27"/>
              </a:cxn>
              <a:cxn ang="0">
                <a:pos x="39" y="56"/>
              </a:cxn>
              <a:cxn ang="0">
                <a:pos x="8" y="90"/>
              </a:cxn>
              <a:cxn ang="0">
                <a:pos x="5" y="118"/>
              </a:cxn>
              <a:cxn ang="0">
                <a:pos x="41" y="118"/>
              </a:cxn>
              <a:cxn ang="0">
                <a:pos x="46" y="130"/>
              </a:cxn>
              <a:cxn ang="0">
                <a:pos x="52" y="144"/>
              </a:cxn>
              <a:cxn ang="0">
                <a:pos x="57" y="153"/>
              </a:cxn>
              <a:cxn ang="0">
                <a:pos x="68" y="151"/>
              </a:cxn>
              <a:cxn ang="0">
                <a:pos x="88" y="145"/>
              </a:cxn>
              <a:cxn ang="0">
                <a:pos x="108" y="135"/>
              </a:cxn>
              <a:cxn ang="0">
                <a:pos x="113" y="129"/>
              </a:cxn>
              <a:cxn ang="0">
                <a:pos x="119" y="114"/>
              </a:cxn>
              <a:cxn ang="0">
                <a:pos x="127" y="120"/>
              </a:cxn>
              <a:cxn ang="0">
                <a:pos x="138" y="133"/>
              </a:cxn>
              <a:cxn ang="0">
                <a:pos x="148" y="137"/>
              </a:cxn>
              <a:cxn ang="0">
                <a:pos x="147" y="143"/>
              </a:cxn>
              <a:cxn ang="0">
                <a:pos x="158" y="156"/>
              </a:cxn>
              <a:cxn ang="0">
                <a:pos x="157" y="147"/>
              </a:cxn>
              <a:cxn ang="0">
                <a:pos x="163" y="134"/>
              </a:cxn>
              <a:cxn ang="0">
                <a:pos x="174" y="121"/>
              </a:cxn>
              <a:cxn ang="0">
                <a:pos x="173" y="106"/>
              </a:cxn>
              <a:cxn ang="0">
                <a:pos x="185" y="111"/>
              </a:cxn>
              <a:cxn ang="0">
                <a:pos x="196" y="118"/>
              </a:cxn>
              <a:cxn ang="0">
                <a:pos x="209" y="115"/>
              </a:cxn>
              <a:cxn ang="0">
                <a:pos x="223" y="123"/>
              </a:cxn>
              <a:cxn ang="0">
                <a:pos x="222" y="109"/>
              </a:cxn>
              <a:cxn ang="0">
                <a:pos x="220" y="97"/>
              </a:cxn>
              <a:cxn ang="0">
                <a:pos x="236" y="98"/>
              </a:cxn>
              <a:cxn ang="0">
                <a:pos x="238" y="91"/>
              </a:cxn>
              <a:cxn ang="0">
                <a:pos x="240" y="71"/>
              </a:cxn>
            </a:cxnLst>
            <a:rect l="0" t="0" r="r" b="b"/>
            <a:pathLst>
              <a:path w="242" h="157">
                <a:moveTo>
                  <a:pt x="240" y="71"/>
                </a:moveTo>
                <a:cubicBezTo>
                  <a:pt x="240" y="69"/>
                  <a:pt x="240" y="67"/>
                  <a:pt x="238" y="65"/>
                </a:cubicBezTo>
                <a:cubicBezTo>
                  <a:pt x="237" y="64"/>
                  <a:pt x="234" y="62"/>
                  <a:pt x="233" y="62"/>
                </a:cubicBezTo>
                <a:cubicBezTo>
                  <a:pt x="232" y="63"/>
                  <a:pt x="232" y="64"/>
                  <a:pt x="231" y="65"/>
                </a:cubicBezTo>
                <a:cubicBezTo>
                  <a:pt x="230" y="65"/>
                  <a:pt x="229" y="65"/>
                  <a:pt x="228" y="66"/>
                </a:cubicBezTo>
                <a:cubicBezTo>
                  <a:pt x="226" y="67"/>
                  <a:pt x="227" y="69"/>
                  <a:pt x="226" y="70"/>
                </a:cubicBezTo>
                <a:cubicBezTo>
                  <a:pt x="225" y="72"/>
                  <a:pt x="225" y="73"/>
                  <a:pt x="222" y="73"/>
                </a:cubicBezTo>
                <a:cubicBezTo>
                  <a:pt x="219" y="73"/>
                  <a:pt x="217" y="72"/>
                  <a:pt x="214" y="71"/>
                </a:cubicBezTo>
                <a:cubicBezTo>
                  <a:pt x="213" y="71"/>
                  <a:pt x="212" y="70"/>
                  <a:pt x="212" y="69"/>
                </a:cubicBezTo>
                <a:cubicBezTo>
                  <a:pt x="211" y="69"/>
                  <a:pt x="210" y="69"/>
                  <a:pt x="210" y="68"/>
                </a:cubicBezTo>
                <a:cubicBezTo>
                  <a:pt x="208" y="67"/>
                  <a:pt x="208" y="66"/>
                  <a:pt x="208" y="64"/>
                </a:cubicBezTo>
                <a:cubicBezTo>
                  <a:pt x="208" y="61"/>
                  <a:pt x="206" y="61"/>
                  <a:pt x="204" y="60"/>
                </a:cubicBezTo>
                <a:cubicBezTo>
                  <a:pt x="204" y="60"/>
                  <a:pt x="204" y="60"/>
                  <a:pt x="203" y="59"/>
                </a:cubicBezTo>
                <a:cubicBezTo>
                  <a:pt x="203" y="59"/>
                  <a:pt x="202" y="59"/>
                  <a:pt x="201" y="59"/>
                </a:cubicBezTo>
                <a:cubicBezTo>
                  <a:pt x="200" y="60"/>
                  <a:pt x="200" y="60"/>
                  <a:pt x="198" y="60"/>
                </a:cubicBezTo>
                <a:cubicBezTo>
                  <a:pt x="197" y="60"/>
                  <a:pt x="195" y="60"/>
                  <a:pt x="194" y="60"/>
                </a:cubicBezTo>
                <a:cubicBezTo>
                  <a:pt x="193" y="60"/>
                  <a:pt x="192" y="60"/>
                  <a:pt x="191" y="60"/>
                </a:cubicBezTo>
                <a:cubicBezTo>
                  <a:pt x="190" y="60"/>
                  <a:pt x="189" y="60"/>
                  <a:pt x="188" y="60"/>
                </a:cubicBezTo>
                <a:cubicBezTo>
                  <a:pt x="185" y="59"/>
                  <a:pt x="183" y="60"/>
                  <a:pt x="183" y="57"/>
                </a:cubicBezTo>
                <a:cubicBezTo>
                  <a:pt x="182" y="53"/>
                  <a:pt x="184" y="53"/>
                  <a:pt x="186" y="51"/>
                </a:cubicBezTo>
                <a:cubicBezTo>
                  <a:pt x="186" y="51"/>
                  <a:pt x="187" y="51"/>
                  <a:pt x="187" y="50"/>
                </a:cubicBezTo>
                <a:cubicBezTo>
                  <a:pt x="187" y="50"/>
                  <a:pt x="186" y="50"/>
                  <a:pt x="186" y="50"/>
                </a:cubicBezTo>
                <a:cubicBezTo>
                  <a:pt x="185" y="50"/>
                  <a:pt x="185" y="50"/>
                  <a:pt x="184" y="49"/>
                </a:cubicBezTo>
                <a:cubicBezTo>
                  <a:pt x="183" y="49"/>
                  <a:pt x="183" y="48"/>
                  <a:pt x="183" y="47"/>
                </a:cubicBezTo>
                <a:cubicBezTo>
                  <a:pt x="183" y="47"/>
                  <a:pt x="183" y="46"/>
                  <a:pt x="183" y="45"/>
                </a:cubicBezTo>
                <a:cubicBezTo>
                  <a:pt x="183" y="44"/>
                  <a:pt x="184" y="44"/>
                  <a:pt x="184" y="43"/>
                </a:cubicBezTo>
                <a:cubicBezTo>
                  <a:pt x="184" y="42"/>
                  <a:pt x="185" y="42"/>
                  <a:pt x="185" y="41"/>
                </a:cubicBezTo>
                <a:cubicBezTo>
                  <a:pt x="186" y="40"/>
                  <a:pt x="186" y="40"/>
                  <a:pt x="186" y="39"/>
                </a:cubicBezTo>
                <a:cubicBezTo>
                  <a:pt x="187" y="38"/>
                  <a:pt x="187" y="38"/>
                  <a:pt x="188" y="38"/>
                </a:cubicBezTo>
                <a:cubicBezTo>
                  <a:pt x="188" y="37"/>
                  <a:pt x="189" y="37"/>
                  <a:pt x="189" y="36"/>
                </a:cubicBezTo>
                <a:cubicBezTo>
                  <a:pt x="189" y="36"/>
                  <a:pt x="192" y="35"/>
                  <a:pt x="192" y="35"/>
                </a:cubicBezTo>
                <a:cubicBezTo>
                  <a:pt x="192" y="36"/>
                  <a:pt x="192" y="36"/>
                  <a:pt x="192" y="36"/>
                </a:cubicBezTo>
                <a:cubicBezTo>
                  <a:pt x="192" y="37"/>
                  <a:pt x="192" y="37"/>
                  <a:pt x="192" y="37"/>
                </a:cubicBezTo>
                <a:cubicBezTo>
                  <a:pt x="194" y="36"/>
                  <a:pt x="196" y="36"/>
                  <a:pt x="196" y="35"/>
                </a:cubicBezTo>
                <a:cubicBezTo>
                  <a:pt x="197" y="34"/>
                  <a:pt x="196" y="33"/>
                  <a:pt x="196" y="33"/>
                </a:cubicBezTo>
                <a:cubicBezTo>
                  <a:pt x="195" y="32"/>
                  <a:pt x="195" y="31"/>
                  <a:pt x="195" y="30"/>
                </a:cubicBezTo>
                <a:cubicBezTo>
                  <a:pt x="195" y="28"/>
                  <a:pt x="195" y="26"/>
                  <a:pt x="195" y="24"/>
                </a:cubicBezTo>
                <a:cubicBezTo>
                  <a:pt x="195" y="23"/>
                  <a:pt x="196" y="22"/>
                  <a:pt x="196" y="20"/>
                </a:cubicBezTo>
                <a:cubicBezTo>
                  <a:pt x="197" y="19"/>
                  <a:pt x="198" y="19"/>
                  <a:pt x="198" y="18"/>
                </a:cubicBezTo>
                <a:cubicBezTo>
                  <a:pt x="198" y="18"/>
                  <a:pt x="197" y="18"/>
                  <a:pt x="197" y="18"/>
                </a:cubicBezTo>
                <a:cubicBezTo>
                  <a:pt x="196" y="18"/>
                  <a:pt x="195" y="18"/>
                  <a:pt x="195" y="18"/>
                </a:cubicBezTo>
                <a:cubicBezTo>
                  <a:pt x="195" y="18"/>
                  <a:pt x="195" y="17"/>
                  <a:pt x="194" y="17"/>
                </a:cubicBezTo>
                <a:cubicBezTo>
                  <a:pt x="193" y="17"/>
                  <a:pt x="191" y="17"/>
                  <a:pt x="190" y="17"/>
                </a:cubicBezTo>
                <a:cubicBezTo>
                  <a:pt x="189" y="17"/>
                  <a:pt x="189" y="17"/>
                  <a:pt x="188" y="17"/>
                </a:cubicBezTo>
                <a:cubicBezTo>
                  <a:pt x="186" y="16"/>
                  <a:pt x="184" y="16"/>
                  <a:pt x="182" y="15"/>
                </a:cubicBezTo>
                <a:cubicBezTo>
                  <a:pt x="181" y="15"/>
                  <a:pt x="180" y="15"/>
                  <a:pt x="179" y="13"/>
                </a:cubicBezTo>
                <a:cubicBezTo>
                  <a:pt x="178" y="13"/>
                  <a:pt x="178" y="13"/>
                  <a:pt x="178" y="12"/>
                </a:cubicBezTo>
                <a:cubicBezTo>
                  <a:pt x="177" y="12"/>
                  <a:pt x="175" y="11"/>
                  <a:pt x="174" y="10"/>
                </a:cubicBezTo>
                <a:cubicBezTo>
                  <a:pt x="173" y="10"/>
                  <a:pt x="172" y="9"/>
                  <a:pt x="171" y="8"/>
                </a:cubicBezTo>
                <a:cubicBezTo>
                  <a:pt x="170" y="7"/>
                  <a:pt x="171" y="7"/>
                  <a:pt x="169" y="7"/>
                </a:cubicBezTo>
                <a:cubicBezTo>
                  <a:pt x="168" y="7"/>
                  <a:pt x="167" y="7"/>
                  <a:pt x="166" y="8"/>
                </a:cubicBezTo>
                <a:cubicBezTo>
                  <a:pt x="164" y="8"/>
                  <a:pt x="163" y="9"/>
                  <a:pt x="161" y="9"/>
                </a:cubicBezTo>
                <a:cubicBezTo>
                  <a:pt x="159" y="9"/>
                  <a:pt x="157" y="8"/>
                  <a:pt x="155" y="7"/>
                </a:cubicBezTo>
                <a:cubicBezTo>
                  <a:pt x="154" y="6"/>
                  <a:pt x="154" y="5"/>
                  <a:pt x="153" y="5"/>
                </a:cubicBezTo>
                <a:cubicBezTo>
                  <a:pt x="152" y="4"/>
                  <a:pt x="149" y="3"/>
                  <a:pt x="147" y="2"/>
                </a:cubicBezTo>
                <a:cubicBezTo>
                  <a:pt x="147" y="1"/>
                  <a:pt x="146" y="1"/>
                  <a:pt x="145" y="1"/>
                </a:cubicBezTo>
                <a:cubicBezTo>
                  <a:pt x="145" y="1"/>
                  <a:pt x="144" y="1"/>
                  <a:pt x="143" y="1"/>
                </a:cubicBezTo>
                <a:cubicBezTo>
                  <a:pt x="143" y="1"/>
                  <a:pt x="142" y="0"/>
                  <a:pt x="141" y="0"/>
                </a:cubicBezTo>
                <a:cubicBezTo>
                  <a:pt x="141" y="0"/>
                  <a:pt x="140" y="0"/>
                  <a:pt x="139" y="0"/>
                </a:cubicBezTo>
                <a:cubicBezTo>
                  <a:pt x="137" y="0"/>
                  <a:pt x="134" y="0"/>
                  <a:pt x="133" y="1"/>
                </a:cubicBezTo>
                <a:cubicBezTo>
                  <a:pt x="131" y="3"/>
                  <a:pt x="129" y="6"/>
                  <a:pt x="129" y="8"/>
                </a:cubicBezTo>
                <a:cubicBezTo>
                  <a:pt x="129" y="11"/>
                  <a:pt x="129" y="14"/>
                  <a:pt x="126" y="14"/>
                </a:cubicBezTo>
                <a:cubicBezTo>
                  <a:pt x="124" y="14"/>
                  <a:pt x="124" y="13"/>
                  <a:pt x="123" y="12"/>
                </a:cubicBezTo>
                <a:cubicBezTo>
                  <a:pt x="122" y="11"/>
                  <a:pt x="123" y="9"/>
                  <a:pt x="121" y="8"/>
                </a:cubicBezTo>
                <a:cubicBezTo>
                  <a:pt x="120" y="8"/>
                  <a:pt x="119" y="10"/>
                  <a:pt x="118" y="11"/>
                </a:cubicBezTo>
                <a:cubicBezTo>
                  <a:pt x="118" y="12"/>
                  <a:pt x="118" y="12"/>
                  <a:pt x="118" y="13"/>
                </a:cubicBezTo>
                <a:cubicBezTo>
                  <a:pt x="118" y="15"/>
                  <a:pt x="117" y="15"/>
                  <a:pt x="116" y="15"/>
                </a:cubicBezTo>
                <a:cubicBezTo>
                  <a:pt x="114" y="16"/>
                  <a:pt x="113" y="18"/>
                  <a:pt x="110" y="18"/>
                </a:cubicBezTo>
                <a:cubicBezTo>
                  <a:pt x="110" y="18"/>
                  <a:pt x="109" y="17"/>
                  <a:pt x="108" y="17"/>
                </a:cubicBezTo>
                <a:cubicBezTo>
                  <a:pt x="107" y="17"/>
                  <a:pt x="105" y="17"/>
                  <a:pt x="104" y="18"/>
                </a:cubicBezTo>
                <a:cubicBezTo>
                  <a:pt x="102" y="19"/>
                  <a:pt x="100" y="19"/>
                  <a:pt x="97" y="18"/>
                </a:cubicBezTo>
                <a:cubicBezTo>
                  <a:pt x="96" y="18"/>
                  <a:pt x="95" y="18"/>
                  <a:pt x="94" y="17"/>
                </a:cubicBezTo>
                <a:cubicBezTo>
                  <a:pt x="94" y="17"/>
                  <a:pt x="94" y="17"/>
                  <a:pt x="93" y="17"/>
                </a:cubicBezTo>
                <a:cubicBezTo>
                  <a:pt x="93" y="16"/>
                  <a:pt x="93" y="16"/>
                  <a:pt x="92" y="15"/>
                </a:cubicBezTo>
                <a:cubicBezTo>
                  <a:pt x="92" y="15"/>
                  <a:pt x="92" y="15"/>
                  <a:pt x="92" y="15"/>
                </a:cubicBezTo>
                <a:cubicBezTo>
                  <a:pt x="92" y="17"/>
                  <a:pt x="93" y="19"/>
                  <a:pt x="90" y="21"/>
                </a:cubicBezTo>
                <a:cubicBezTo>
                  <a:pt x="87" y="23"/>
                  <a:pt x="83" y="25"/>
                  <a:pt x="80" y="26"/>
                </a:cubicBezTo>
                <a:cubicBezTo>
                  <a:pt x="78" y="27"/>
                  <a:pt x="77" y="27"/>
                  <a:pt x="75" y="27"/>
                </a:cubicBezTo>
                <a:cubicBezTo>
                  <a:pt x="69" y="27"/>
                  <a:pt x="64" y="30"/>
                  <a:pt x="58" y="29"/>
                </a:cubicBezTo>
                <a:cubicBezTo>
                  <a:pt x="56" y="28"/>
                  <a:pt x="54" y="27"/>
                  <a:pt x="51" y="27"/>
                </a:cubicBezTo>
                <a:cubicBezTo>
                  <a:pt x="40" y="28"/>
                  <a:pt x="58" y="37"/>
                  <a:pt x="52" y="42"/>
                </a:cubicBezTo>
                <a:cubicBezTo>
                  <a:pt x="50" y="44"/>
                  <a:pt x="49" y="43"/>
                  <a:pt x="47" y="44"/>
                </a:cubicBezTo>
                <a:cubicBezTo>
                  <a:pt x="47" y="45"/>
                  <a:pt x="46" y="47"/>
                  <a:pt x="46" y="47"/>
                </a:cubicBezTo>
                <a:cubicBezTo>
                  <a:pt x="44" y="51"/>
                  <a:pt x="42" y="53"/>
                  <a:pt x="39" y="56"/>
                </a:cubicBezTo>
                <a:cubicBezTo>
                  <a:pt x="34" y="62"/>
                  <a:pt x="30" y="69"/>
                  <a:pt x="23" y="74"/>
                </a:cubicBezTo>
                <a:cubicBezTo>
                  <a:pt x="22" y="75"/>
                  <a:pt x="20" y="76"/>
                  <a:pt x="19" y="78"/>
                </a:cubicBezTo>
                <a:cubicBezTo>
                  <a:pt x="17" y="80"/>
                  <a:pt x="17" y="82"/>
                  <a:pt x="15" y="83"/>
                </a:cubicBezTo>
                <a:cubicBezTo>
                  <a:pt x="13" y="86"/>
                  <a:pt x="11" y="88"/>
                  <a:pt x="8" y="90"/>
                </a:cubicBezTo>
                <a:cubicBezTo>
                  <a:pt x="6" y="93"/>
                  <a:pt x="6" y="95"/>
                  <a:pt x="6" y="98"/>
                </a:cubicBezTo>
                <a:cubicBezTo>
                  <a:pt x="6" y="100"/>
                  <a:pt x="7" y="104"/>
                  <a:pt x="6" y="105"/>
                </a:cubicBezTo>
                <a:cubicBezTo>
                  <a:pt x="5" y="107"/>
                  <a:pt x="3" y="106"/>
                  <a:pt x="2" y="108"/>
                </a:cubicBezTo>
                <a:cubicBezTo>
                  <a:pt x="0" y="111"/>
                  <a:pt x="3" y="117"/>
                  <a:pt x="5" y="118"/>
                </a:cubicBezTo>
                <a:cubicBezTo>
                  <a:pt x="8" y="119"/>
                  <a:pt x="11" y="118"/>
                  <a:pt x="13" y="117"/>
                </a:cubicBezTo>
                <a:cubicBezTo>
                  <a:pt x="18" y="115"/>
                  <a:pt x="22" y="112"/>
                  <a:pt x="27" y="112"/>
                </a:cubicBezTo>
                <a:cubicBezTo>
                  <a:pt x="31" y="112"/>
                  <a:pt x="35" y="115"/>
                  <a:pt x="38" y="117"/>
                </a:cubicBezTo>
                <a:cubicBezTo>
                  <a:pt x="38" y="117"/>
                  <a:pt x="40" y="118"/>
                  <a:pt x="41" y="118"/>
                </a:cubicBezTo>
                <a:cubicBezTo>
                  <a:pt x="42" y="118"/>
                  <a:pt x="43" y="119"/>
                  <a:pt x="44" y="119"/>
                </a:cubicBezTo>
                <a:cubicBezTo>
                  <a:pt x="45" y="121"/>
                  <a:pt x="44" y="123"/>
                  <a:pt x="45" y="125"/>
                </a:cubicBezTo>
                <a:cubicBezTo>
                  <a:pt x="45" y="125"/>
                  <a:pt x="46" y="126"/>
                  <a:pt x="46" y="126"/>
                </a:cubicBezTo>
                <a:cubicBezTo>
                  <a:pt x="46" y="127"/>
                  <a:pt x="46" y="129"/>
                  <a:pt x="46" y="130"/>
                </a:cubicBezTo>
                <a:cubicBezTo>
                  <a:pt x="46" y="132"/>
                  <a:pt x="46" y="134"/>
                  <a:pt x="47" y="136"/>
                </a:cubicBezTo>
                <a:cubicBezTo>
                  <a:pt x="47" y="137"/>
                  <a:pt x="48" y="138"/>
                  <a:pt x="49" y="139"/>
                </a:cubicBezTo>
                <a:cubicBezTo>
                  <a:pt x="49" y="140"/>
                  <a:pt x="50" y="141"/>
                  <a:pt x="50" y="141"/>
                </a:cubicBezTo>
                <a:cubicBezTo>
                  <a:pt x="51" y="143"/>
                  <a:pt x="51" y="143"/>
                  <a:pt x="52" y="144"/>
                </a:cubicBezTo>
                <a:cubicBezTo>
                  <a:pt x="52" y="145"/>
                  <a:pt x="53" y="145"/>
                  <a:pt x="53" y="147"/>
                </a:cubicBezTo>
                <a:cubicBezTo>
                  <a:pt x="53" y="147"/>
                  <a:pt x="53" y="149"/>
                  <a:pt x="53" y="150"/>
                </a:cubicBezTo>
                <a:cubicBezTo>
                  <a:pt x="53" y="151"/>
                  <a:pt x="51" y="152"/>
                  <a:pt x="51" y="153"/>
                </a:cubicBezTo>
                <a:cubicBezTo>
                  <a:pt x="53" y="154"/>
                  <a:pt x="55" y="153"/>
                  <a:pt x="57" y="153"/>
                </a:cubicBezTo>
                <a:cubicBezTo>
                  <a:pt x="58" y="153"/>
                  <a:pt x="59" y="154"/>
                  <a:pt x="60" y="154"/>
                </a:cubicBezTo>
                <a:cubicBezTo>
                  <a:pt x="61" y="154"/>
                  <a:pt x="62" y="154"/>
                  <a:pt x="63" y="153"/>
                </a:cubicBezTo>
                <a:cubicBezTo>
                  <a:pt x="63" y="153"/>
                  <a:pt x="65" y="153"/>
                  <a:pt x="66" y="153"/>
                </a:cubicBezTo>
                <a:cubicBezTo>
                  <a:pt x="67" y="152"/>
                  <a:pt x="67" y="151"/>
                  <a:pt x="68" y="151"/>
                </a:cubicBezTo>
                <a:cubicBezTo>
                  <a:pt x="71" y="150"/>
                  <a:pt x="74" y="150"/>
                  <a:pt x="77" y="149"/>
                </a:cubicBezTo>
                <a:cubicBezTo>
                  <a:pt x="79" y="149"/>
                  <a:pt x="80" y="148"/>
                  <a:pt x="81" y="147"/>
                </a:cubicBezTo>
                <a:cubicBezTo>
                  <a:pt x="82" y="145"/>
                  <a:pt x="82" y="144"/>
                  <a:pt x="84" y="143"/>
                </a:cubicBezTo>
                <a:cubicBezTo>
                  <a:pt x="85" y="143"/>
                  <a:pt x="86" y="144"/>
                  <a:pt x="88" y="145"/>
                </a:cubicBezTo>
                <a:cubicBezTo>
                  <a:pt x="91" y="146"/>
                  <a:pt x="95" y="149"/>
                  <a:pt x="99" y="147"/>
                </a:cubicBezTo>
                <a:cubicBezTo>
                  <a:pt x="100" y="146"/>
                  <a:pt x="100" y="145"/>
                  <a:pt x="102" y="144"/>
                </a:cubicBezTo>
                <a:cubicBezTo>
                  <a:pt x="103" y="143"/>
                  <a:pt x="105" y="142"/>
                  <a:pt x="105" y="140"/>
                </a:cubicBezTo>
                <a:cubicBezTo>
                  <a:pt x="106" y="139"/>
                  <a:pt x="106" y="136"/>
                  <a:pt x="108" y="135"/>
                </a:cubicBezTo>
                <a:cubicBezTo>
                  <a:pt x="109" y="135"/>
                  <a:pt x="110" y="135"/>
                  <a:pt x="110" y="135"/>
                </a:cubicBezTo>
                <a:cubicBezTo>
                  <a:pt x="110" y="135"/>
                  <a:pt x="111" y="134"/>
                  <a:pt x="111" y="134"/>
                </a:cubicBezTo>
                <a:cubicBezTo>
                  <a:pt x="113" y="133"/>
                  <a:pt x="113" y="133"/>
                  <a:pt x="113" y="132"/>
                </a:cubicBezTo>
                <a:cubicBezTo>
                  <a:pt x="113" y="131"/>
                  <a:pt x="113" y="130"/>
                  <a:pt x="113" y="129"/>
                </a:cubicBezTo>
                <a:cubicBezTo>
                  <a:pt x="112" y="127"/>
                  <a:pt x="111" y="128"/>
                  <a:pt x="110" y="127"/>
                </a:cubicBezTo>
                <a:cubicBezTo>
                  <a:pt x="109" y="125"/>
                  <a:pt x="109" y="123"/>
                  <a:pt x="111" y="122"/>
                </a:cubicBezTo>
                <a:cubicBezTo>
                  <a:pt x="113" y="120"/>
                  <a:pt x="115" y="120"/>
                  <a:pt x="117" y="119"/>
                </a:cubicBezTo>
                <a:cubicBezTo>
                  <a:pt x="118" y="118"/>
                  <a:pt x="119" y="116"/>
                  <a:pt x="119" y="114"/>
                </a:cubicBezTo>
                <a:cubicBezTo>
                  <a:pt x="120" y="112"/>
                  <a:pt x="120" y="109"/>
                  <a:pt x="123" y="110"/>
                </a:cubicBezTo>
                <a:cubicBezTo>
                  <a:pt x="125" y="111"/>
                  <a:pt x="127" y="113"/>
                  <a:pt x="127" y="115"/>
                </a:cubicBezTo>
                <a:cubicBezTo>
                  <a:pt x="127" y="116"/>
                  <a:pt x="127" y="117"/>
                  <a:pt x="127" y="118"/>
                </a:cubicBezTo>
                <a:cubicBezTo>
                  <a:pt x="127" y="118"/>
                  <a:pt x="127" y="120"/>
                  <a:pt x="127" y="120"/>
                </a:cubicBezTo>
                <a:cubicBezTo>
                  <a:pt x="127" y="121"/>
                  <a:pt x="128" y="121"/>
                  <a:pt x="128" y="122"/>
                </a:cubicBezTo>
                <a:cubicBezTo>
                  <a:pt x="129" y="123"/>
                  <a:pt x="130" y="124"/>
                  <a:pt x="131" y="125"/>
                </a:cubicBezTo>
                <a:cubicBezTo>
                  <a:pt x="132" y="126"/>
                  <a:pt x="133" y="128"/>
                  <a:pt x="134" y="130"/>
                </a:cubicBezTo>
                <a:cubicBezTo>
                  <a:pt x="135" y="132"/>
                  <a:pt x="136" y="133"/>
                  <a:pt x="138" y="133"/>
                </a:cubicBezTo>
                <a:cubicBezTo>
                  <a:pt x="139" y="134"/>
                  <a:pt x="140" y="134"/>
                  <a:pt x="141" y="134"/>
                </a:cubicBezTo>
                <a:cubicBezTo>
                  <a:pt x="142" y="134"/>
                  <a:pt x="142" y="135"/>
                  <a:pt x="142" y="135"/>
                </a:cubicBezTo>
                <a:cubicBezTo>
                  <a:pt x="143" y="135"/>
                  <a:pt x="144" y="135"/>
                  <a:pt x="144" y="135"/>
                </a:cubicBezTo>
                <a:cubicBezTo>
                  <a:pt x="146" y="135"/>
                  <a:pt x="147" y="136"/>
                  <a:pt x="148" y="137"/>
                </a:cubicBezTo>
                <a:cubicBezTo>
                  <a:pt x="149" y="137"/>
                  <a:pt x="149" y="137"/>
                  <a:pt x="150" y="138"/>
                </a:cubicBezTo>
                <a:cubicBezTo>
                  <a:pt x="150" y="139"/>
                  <a:pt x="148" y="140"/>
                  <a:pt x="148" y="141"/>
                </a:cubicBezTo>
                <a:cubicBezTo>
                  <a:pt x="148" y="141"/>
                  <a:pt x="148" y="142"/>
                  <a:pt x="148" y="142"/>
                </a:cubicBezTo>
                <a:cubicBezTo>
                  <a:pt x="148" y="142"/>
                  <a:pt x="147" y="143"/>
                  <a:pt x="147" y="143"/>
                </a:cubicBezTo>
                <a:cubicBezTo>
                  <a:pt x="147" y="143"/>
                  <a:pt x="147" y="144"/>
                  <a:pt x="147" y="145"/>
                </a:cubicBezTo>
                <a:cubicBezTo>
                  <a:pt x="149" y="145"/>
                  <a:pt x="151" y="145"/>
                  <a:pt x="152" y="147"/>
                </a:cubicBezTo>
                <a:cubicBezTo>
                  <a:pt x="153" y="149"/>
                  <a:pt x="153" y="152"/>
                  <a:pt x="153" y="154"/>
                </a:cubicBezTo>
                <a:cubicBezTo>
                  <a:pt x="154" y="156"/>
                  <a:pt x="157" y="156"/>
                  <a:pt x="158" y="156"/>
                </a:cubicBezTo>
                <a:cubicBezTo>
                  <a:pt x="161" y="157"/>
                  <a:pt x="162" y="156"/>
                  <a:pt x="163" y="153"/>
                </a:cubicBezTo>
                <a:cubicBezTo>
                  <a:pt x="163" y="152"/>
                  <a:pt x="164" y="151"/>
                  <a:pt x="162" y="150"/>
                </a:cubicBezTo>
                <a:cubicBezTo>
                  <a:pt x="162" y="149"/>
                  <a:pt x="161" y="149"/>
                  <a:pt x="160" y="148"/>
                </a:cubicBezTo>
                <a:cubicBezTo>
                  <a:pt x="160" y="148"/>
                  <a:pt x="158" y="148"/>
                  <a:pt x="157" y="147"/>
                </a:cubicBezTo>
                <a:cubicBezTo>
                  <a:pt x="157" y="147"/>
                  <a:pt x="157" y="144"/>
                  <a:pt x="157" y="143"/>
                </a:cubicBezTo>
                <a:cubicBezTo>
                  <a:pt x="158" y="143"/>
                  <a:pt x="159" y="142"/>
                  <a:pt x="159" y="141"/>
                </a:cubicBezTo>
                <a:cubicBezTo>
                  <a:pt x="160" y="140"/>
                  <a:pt x="160" y="140"/>
                  <a:pt x="160" y="139"/>
                </a:cubicBezTo>
                <a:cubicBezTo>
                  <a:pt x="161" y="137"/>
                  <a:pt x="163" y="136"/>
                  <a:pt x="163" y="134"/>
                </a:cubicBezTo>
                <a:cubicBezTo>
                  <a:pt x="164" y="132"/>
                  <a:pt x="164" y="130"/>
                  <a:pt x="166" y="129"/>
                </a:cubicBezTo>
                <a:cubicBezTo>
                  <a:pt x="168" y="128"/>
                  <a:pt x="169" y="127"/>
                  <a:pt x="171" y="126"/>
                </a:cubicBezTo>
                <a:cubicBezTo>
                  <a:pt x="171" y="125"/>
                  <a:pt x="171" y="125"/>
                  <a:pt x="172" y="124"/>
                </a:cubicBezTo>
                <a:cubicBezTo>
                  <a:pt x="173" y="123"/>
                  <a:pt x="174" y="122"/>
                  <a:pt x="174" y="121"/>
                </a:cubicBezTo>
                <a:cubicBezTo>
                  <a:pt x="175" y="120"/>
                  <a:pt x="175" y="118"/>
                  <a:pt x="175" y="117"/>
                </a:cubicBezTo>
                <a:cubicBezTo>
                  <a:pt x="174" y="116"/>
                  <a:pt x="174" y="115"/>
                  <a:pt x="173" y="114"/>
                </a:cubicBezTo>
                <a:cubicBezTo>
                  <a:pt x="172" y="113"/>
                  <a:pt x="171" y="110"/>
                  <a:pt x="172" y="108"/>
                </a:cubicBezTo>
                <a:cubicBezTo>
                  <a:pt x="172" y="108"/>
                  <a:pt x="173" y="107"/>
                  <a:pt x="173" y="106"/>
                </a:cubicBezTo>
                <a:cubicBezTo>
                  <a:pt x="174" y="106"/>
                  <a:pt x="175" y="105"/>
                  <a:pt x="175" y="105"/>
                </a:cubicBezTo>
                <a:cubicBezTo>
                  <a:pt x="176" y="104"/>
                  <a:pt x="180" y="104"/>
                  <a:pt x="181" y="105"/>
                </a:cubicBezTo>
                <a:cubicBezTo>
                  <a:pt x="181" y="105"/>
                  <a:pt x="183" y="107"/>
                  <a:pt x="183" y="107"/>
                </a:cubicBezTo>
                <a:cubicBezTo>
                  <a:pt x="184" y="109"/>
                  <a:pt x="184" y="110"/>
                  <a:pt x="185" y="111"/>
                </a:cubicBezTo>
                <a:cubicBezTo>
                  <a:pt x="185" y="112"/>
                  <a:pt x="185" y="114"/>
                  <a:pt x="185" y="115"/>
                </a:cubicBezTo>
                <a:cubicBezTo>
                  <a:pt x="186" y="117"/>
                  <a:pt x="187" y="117"/>
                  <a:pt x="189" y="117"/>
                </a:cubicBezTo>
                <a:cubicBezTo>
                  <a:pt x="190" y="118"/>
                  <a:pt x="192" y="119"/>
                  <a:pt x="194" y="119"/>
                </a:cubicBezTo>
                <a:cubicBezTo>
                  <a:pt x="195" y="118"/>
                  <a:pt x="195" y="118"/>
                  <a:pt x="196" y="118"/>
                </a:cubicBezTo>
                <a:cubicBezTo>
                  <a:pt x="197" y="118"/>
                  <a:pt x="198" y="118"/>
                  <a:pt x="198" y="118"/>
                </a:cubicBezTo>
                <a:cubicBezTo>
                  <a:pt x="199" y="117"/>
                  <a:pt x="199" y="116"/>
                  <a:pt x="200" y="116"/>
                </a:cubicBezTo>
                <a:cubicBezTo>
                  <a:pt x="201" y="115"/>
                  <a:pt x="202" y="115"/>
                  <a:pt x="203" y="115"/>
                </a:cubicBezTo>
                <a:cubicBezTo>
                  <a:pt x="205" y="115"/>
                  <a:pt x="207" y="115"/>
                  <a:pt x="209" y="115"/>
                </a:cubicBezTo>
                <a:cubicBezTo>
                  <a:pt x="210" y="115"/>
                  <a:pt x="212" y="114"/>
                  <a:pt x="213" y="115"/>
                </a:cubicBezTo>
                <a:cubicBezTo>
                  <a:pt x="214" y="115"/>
                  <a:pt x="214" y="118"/>
                  <a:pt x="214" y="118"/>
                </a:cubicBezTo>
                <a:cubicBezTo>
                  <a:pt x="215" y="119"/>
                  <a:pt x="215" y="120"/>
                  <a:pt x="216" y="121"/>
                </a:cubicBezTo>
                <a:cubicBezTo>
                  <a:pt x="218" y="122"/>
                  <a:pt x="220" y="123"/>
                  <a:pt x="223" y="123"/>
                </a:cubicBezTo>
                <a:cubicBezTo>
                  <a:pt x="223" y="121"/>
                  <a:pt x="222" y="120"/>
                  <a:pt x="221" y="118"/>
                </a:cubicBezTo>
                <a:cubicBezTo>
                  <a:pt x="221" y="117"/>
                  <a:pt x="220" y="117"/>
                  <a:pt x="220" y="116"/>
                </a:cubicBezTo>
                <a:cubicBezTo>
                  <a:pt x="221" y="115"/>
                  <a:pt x="221" y="115"/>
                  <a:pt x="222" y="114"/>
                </a:cubicBezTo>
                <a:cubicBezTo>
                  <a:pt x="222" y="113"/>
                  <a:pt x="224" y="110"/>
                  <a:pt x="222" y="109"/>
                </a:cubicBezTo>
                <a:cubicBezTo>
                  <a:pt x="221" y="108"/>
                  <a:pt x="219" y="109"/>
                  <a:pt x="217" y="109"/>
                </a:cubicBezTo>
                <a:cubicBezTo>
                  <a:pt x="217" y="107"/>
                  <a:pt x="217" y="105"/>
                  <a:pt x="217" y="104"/>
                </a:cubicBezTo>
                <a:cubicBezTo>
                  <a:pt x="217" y="102"/>
                  <a:pt x="217" y="101"/>
                  <a:pt x="218" y="99"/>
                </a:cubicBezTo>
                <a:cubicBezTo>
                  <a:pt x="218" y="98"/>
                  <a:pt x="219" y="97"/>
                  <a:pt x="220" y="97"/>
                </a:cubicBezTo>
                <a:cubicBezTo>
                  <a:pt x="222" y="96"/>
                  <a:pt x="223" y="96"/>
                  <a:pt x="224" y="95"/>
                </a:cubicBezTo>
                <a:cubicBezTo>
                  <a:pt x="225" y="95"/>
                  <a:pt x="225" y="94"/>
                  <a:pt x="226" y="94"/>
                </a:cubicBezTo>
                <a:cubicBezTo>
                  <a:pt x="229" y="94"/>
                  <a:pt x="229" y="97"/>
                  <a:pt x="231" y="98"/>
                </a:cubicBezTo>
                <a:cubicBezTo>
                  <a:pt x="232" y="99"/>
                  <a:pt x="234" y="99"/>
                  <a:pt x="236" y="98"/>
                </a:cubicBezTo>
                <a:cubicBezTo>
                  <a:pt x="237" y="98"/>
                  <a:pt x="239" y="97"/>
                  <a:pt x="240" y="97"/>
                </a:cubicBezTo>
                <a:cubicBezTo>
                  <a:pt x="240" y="96"/>
                  <a:pt x="241" y="93"/>
                  <a:pt x="241" y="93"/>
                </a:cubicBezTo>
                <a:cubicBezTo>
                  <a:pt x="240" y="92"/>
                  <a:pt x="239" y="92"/>
                  <a:pt x="239" y="92"/>
                </a:cubicBezTo>
                <a:cubicBezTo>
                  <a:pt x="238" y="92"/>
                  <a:pt x="238" y="91"/>
                  <a:pt x="238" y="91"/>
                </a:cubicBezTo>
                <a:cubicBezTo>
                  <a:pt x="237" y="90"/>
                  <a:pt x="236" y="90"/>
                  <a:pt x="236" y="89"/>
                </a:cubicBezTo>
                <a:cubicBezTo>
                  <a:pt x="235" y="85"/>
                  <a:pt x="237" y="84"/>
                  <a:pt x="239" y="82"/>
                </a:cubicBezTo>
                <a:cubicBezTo>
                  <a:pt x="240" y="80"/>
                  <a:pt x="240" y="78"/>
                  <a:pt x="241" y="77"/>
                </a:cubicBezTo>
                <a:cubicBezTo>
                  <a:pt x="242" y="74"/>
                  <a:pt x="241" y="73"/>
                  <a:pt x="240" y="7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5" name="Line 12">
            <a:extLst>
              <a:ext uri="{FF2B5EF4-FFF2-40B4-BE49-F238E27FC236}">
                <a16:creationId xmlns:a16="http://schemas.microsoft.com/office/drawing/2014/main" id="{FDA80683-973F-8BF9-CCFD-ECD7C7E078F6}"/>
              </a:ext>
            </a:extLst>
          </p:cNvPr>
          <p:cNvSpPr>
            <a:spLocks noChangeShapeType="1"/>
          </p:cNvSpPr>
          <p:nvPr/>
        </p:nvSpPr>
        <p:spPr bwMode="auto">
          <a:xfrm>
            <a:off x="2778855" y="4682899"/>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6" name="Line 13">
            <a:extLst>
              <a:ext uri="{FF2B5EF4-FFF2-40B4-BE49-F238E27FC236}">
                <a16:creationId xmlns:a16="http://schemas.microsoft.com/office/drawing/2014/main" id="{945029C8-A5DB-AF4A-75ED-0E08C89AD58E}"/>
              </a:ext>
            </a:extLst>
          </p:cNvPr>
          <p:cNvSpPr>
            <a:spLocks noChangeShapeType="1"/>
          </p:cNvSpPr>
          <p:nvPr/>
        </p:nvSpPr>
        <p:spPr bwMode="auto">
          <a:xfrm>
            <a:off x="2778855" y="4682899"/>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7" name="Freeform 14">
            <a:extLst>
              <a:ext uri="{FF2B5EF4-FFF2-40B4-BE49-F238E27FC236}">
                <a16:creationId xmlns:a16="http://schemas.microsoft.com/office/drawing/2014/main" id="{B770DB11-4913-F4C9-5403-F73F27061562}"/>
              </a:ext>
            </a:extLst>
          </p:cNvPr>
          <p:cNvSpPr>
            <a:spLocks/>
          </p:cNvSpPr>
          <p:nvPr/>
        </p:nvSpPr>
        <p:spPr bwMode="auto">
          <a:xfrm>
            <a:off x="3054685" y="4558229"/>
            <a:ext cx="765161" cy="391151"/>
          </a:xfrm>
          <a:custGeom>
            <a:avLst/>
            <a:gdLst/>
            <a:ahLst/>
            <a:cxnLst>
              <a:cxn ang="0">
                <a:pos x="412" y="70"/>
              </a:cxn>
              <a:cxn ang="0">
                <a:pos x="405" y="46"/>
              </a:cxn>
              <a:cxn ang="0">
                <a:pos x="411" y="26"/>
              </a:cxn>
              <a:cxn ang="0">
                <a:pos x="395" y="20"/>
              </a:cxn>
              <a:cxn ang="0">
                <a:pos x="370" y="21"/>
              </a:cxn>
              <a:cxn ang="0">
                <a:pos x="347" y="12"/>
              </a:cxn>
              <a:cxn ang="0">
                <a:pos x="321" y="1"/>
              </a:cxn>
              <a:cxn ang="0">
                <a:pos x="305" y="8"/>
              </a:cxn>
              <a:cxn ang="0">
                <a:pos x="294" y="24"/>
              </a:cxn>
              <a:cxn ang="0">
                <a:pos x="282" y="33"/>
              </a:cxn>
              <a:cxn ang="0">
                <a:pos x="266" y="35"/>
              </a:cxn>
              <a:cxn ang="0">
                <a:pos x="254" y="26"/>
              </a:cxn>
              <a:cxn ang="0">
                <a:pos x="245" y="21"/>
              </a:cxn>
              <a:cxn ang="0">
                <a:pos x="241" y="37"/>
              </a:cxn>
              <a:cxn ang="0">
                <a:pos x="224" y="43"/>
              </a:cxn>
              <a:cxn ang="0">
                <a:pos x="222" y="53"/>
              </a:cxn>
              <a:cxn ang="0">
                <a:pos x="191" y="65"/>
              </a:cxn>
              <a:cxn ang="0">
                <a:pos x="187" y="83"/>
              </a:cxn>
              <a:cxn ang="0">
                <a:pos x="196" y="93"/>
              </a:cxn>
              <a:cxn ang="0">
                <a:pos x="193" y="108"/>
              </a:cxn>
              <a:cxn ang="0">
                <a:pos x="192" y="124"/>
              </a:cxn>
              <a:cxn ang="0">
                <a:pos x="179" y="112"/>
              </a:cxn>
              <a:cxn ang="0">
                <a:pos x="151" y="111"/>
              </a:cxn>
              <a:cxn ang="0">
                <a:pos x="129" y="118"/>
              </a:cxn>
              <a:cxn ang="0">
                <a:pos x="108" y="132"/>
              </a:cxn>
              <a:cxn ang="0">
                <a:pos x="79" y="128"/>
              </a:cxn>
              <a:cxn ang="0">
                <a:pos x="56" y="138"/>
              </a:cxn>
              <a:cxn ang="0">
                <a:pos x="38" y="130"/>
              </a:cxn>
              <a:cxn ang="0">
                <a:pos x="14" y="124"/>
              </a:cxn>
              <a:cxn ang="0">
                <a:pos x="12" y="141"/>
              </a:cxn>
              <a:cxn ang="0">
                <a:pos x="5" y="154"/>
              </a:cxn>
              <a:cxn ang="0">
                <a:pos x="16" y="164"/>
              </a:cxn>
              <a:cxn ang="0">
                <a:pos x="30" y="173"/>
              </a:cxn>
              <a:cxn ang="0">
                <a:pos x="51" y="166"/>
              </a:cxn>
              <a:cxn ang="0">
                <a:pos x="70" y="178"/>
              </a:cxn>
              <a:cxn ang="0">
                <a:pos x="82" y="185"/>
              </a:cxn>
              <a:cxn ang="0">
                <a:pos x="95" y="168"/>
              </a:cxn>
              <a:cxn ang="0">
                <a:pos x="127" y="167"/>
              </a:cxn>
              <a:cxn ang="0">
                <a:pos x="147" y="165"/>
              </a:cxn>
              <a:cxn ang="0">
                <a:pos x="160" y="186"/>
              </a:cxn>
              <a:cxn ang="0">
                <a:pos x="197" y="198"/>
              </a:cxn>
              <a:cxn ang="0">
                <a:pos x="236" y="203"/>
              </a:cxn>
              <a:cxn ang="0">
                <a:pos x="254" y="208"/>
              </a:cxn>
              <a:cxn ang="0">
                <a:pos x="276" y="213"/>
              </a:cxn>
              <a:cxn ang="0">
                <a:pos x="289" y="200"/>
              </a:cxn>
              <a:cxn ang="0">
                <a:pos x="312" y="193"/>
              </a:cxn>
              <a:cxn ang="0">
                <a:pos x="330" y="187"/>
              </a:cxn>
              <a:cxn ang="0">
                <a:pos x="352" y="187"/>
              </a:cxn>
              <a:cxn ang="0">
                <a:pos x="368" y="166"/>
              </a:cxn>
              <a:cxn ang="0">
                <a:pos x="380" y="154"/>
              </a:cxn>
              <a:cxn ang="0">
                <a:pos x="381" y="141"/>
              </a:cxn>
              <a:cxn ang="0">
                <a:pos x="388" y="124"/>
              </a:cxn>
              <a:cxn ang="0">
                <a:pos x="383" y="112"/>
              </a:cxn>
              <a:cxn ang="0">
                <a:pos x="395" y="108"/>
              </a:cxn>
              <a:cxn ang="0">
                <a:pos x="410" y="96"/>
              </a:cxn>
            </a:cxnLst>
            <a:rect l="0" t="0" r="r" b="b"/>
            <a:pathLst>
              <a:path w="417" h="213">
                <a:moveTo>
                  <a:pt x="416" y="79"/>
                </a:moveTo>
                <a:cubicBezTo>
                  <a:pt x="415" y="77"/>
                  <a:pt x="415" y="76"/>
                  <a:pt x="415" y="75"/>
                </a:cubicBezTo>
                <a:cubicBezTo>
                  <a:pt x="415" y="75"/>
                  <a:pt x="414" y="75"/>
                  <a:pt x="414" y="74"/>
                </a:cubicBezTo>
                <a:cubicBezTo>
                  <a:pt x="414" y="74"/>
                  <a:pt x="414" y="74"/>
                  <a:pt x="414" y="73"/>
                </a:cubicBezTo>
                <a:cubicBezTo>
                  <a:pt x="414" y="73"/>
                  <a:pt x="414" y="72"/>
                  <a:pt x="413" y="71"/>
                </a:cubicBezTo>
                <a:cubicBezTo>
                  <a:pt x="413" y="71"/>
                  <a:pt x="412" y="71"/>
                  <a:pt x="412" y="70"/>
                </a:cubicBezTo>
                <a:cubicBezTo>
                  <a:pt x="411" y="69"/>
                  <a:pt x="410" y="67"/>
                  <a:pt x="410" y="66"/>
                </a:cubicBezTo>
                <a:cubicBezTo>
                  <a:pt x="409" y="63"/>
                  <a:pt x="410" y="60"/>
                  <a:pt x="409" y="57"/>
                </a:cubicBezTo>
                <a:cubicBezTo>
                  <a:pt x="409" y="56"/>
                  <a:pt x="409" y="55"/>
                  <a:pt x="408" y="54"/>
                </a:cubicBezTo>
                <a:cubicBezTo>
                  <a:pt x="408" y="54"/>
                  <a:pt x="407" y="53"/>
                  <a:pt x="406" y="53"/>
                </a:cubicBezTo>
                <a:cubicBezTo>
                  <a:pt x="406" y="52"/>
                  <a:pt x="405" y="50"/>
                  <a:pt x="405" y="49"/>
                </a:cubicBezTo>
                <a:cubicBezTo>
                  <a:pt x="404" y="48"/>
                  <a:pt x="405" y="47"/>
                  <a:pt x="405" y="46"/>
                </a:cubicBezTo>
                <a:cubicBezTo>
                  <a:pt x="406" y="44"/>
                  <a:pt x="407" y="42"/>
                  <a:pt x="408" y="41"/>
                </a:cubicBezTo>
                <a:cubicBezTo>
                  <a:pt x="409" y="40"/>
                  <a:pt x="410" y="39"/>
                  <a:pt x="410" y="38"/>
                </a:cubicBezTo>
                <a:cubicBezTo>
                  <a:pt x="411" y="37"/>
                  <a:pt x="412" y="35"/>
                  <a:pt x="412" y="33"/>
                </a:cubicBezTo>
                <a:cubicBezTo>
                  <a:pt x="412" y="32"/>
                  <a:pt x="412" y="30"/>
                  <a:pt x="412" y="29"/>
                </a:cubicBezTo>
                <a:cubicBezTo>
                  <a:pt x="412" y="28"/>
                  <a:pt x="411" y="27"/>
                  <a:pt x="411" y="26"/>
                </a:cubicBezTo>
                <a:cubicBezTo>
                  <a:pt x="411" y="26"/>
                  <a:pt x="411" y="26"/>
                  <a:pt x="411" y="26"/>
                </a:cubicBezTo>
                <a:cubicBezTo>
                  <a:pt x="411" y="26"/>
                  <a:pt x="411" y="26"/>
                  <a:pt x="410" y="26"/>
                </a:cubicBezTo>
                <a:cubicBezTo>
                  <a:pt x="410" y="26"/>
                  <a:pt x="410" y="25"/>
                  <a:pt x="409" y="25"/>
                </a:cubicBezTo>
                <a:cubicBezTo>
                  <a:pt x="409" y="25"/>
                  <a:pt x="409" y="24"/>
                  <a:pt x="408" y="24"/>
                </a:cubicBezTo>
                <a:cubicBezTo>
                  <a:pt x="407" y="23"/>
                  <a:pt x="405" y="23"/>
                  <a:pt x="404" y="23"/>
                </a:cubicBezTo>
                <a:cubicBezTo>
                  <a:pt x="402" y="23"/>
                  <a:pt x="396" y="25"/>
                  <a:pt x="395" y="22"/>
                </a:cubicBezTo>
                <a:cubicBezTo>
                  <a:pt x="395" y="22"/>
                  <a:pt x="395" y="21"/>
                  <a:pt x="395" y="20"/>
                </a:cubicBezTo>
                <a:cubicBezTo>
                  <a:pt x="394" y="19"/>
                  <a:pt x="394" y="19"/>
                  <a:pt x="393" y="18"/>
                </a:cubicBezTo>
                <a:cubicBezTo>
                  <a:pt x="392" y="17"/>
                  <a:pt x="390" y="18"/>
                  <a:pt x="389" y="16"/>
                </a:cubicBezTo>
                <a:cubicBezTo>
                  <a:pt x="388" y="15"/>
                  <a:pt x="387" y="14"/>
                  <a:pt x="385" y="15"/>
                </a:cubicBezTo>
                <a:cubicBezTo>
                  <a:pt x="383" y="15"/>
                  <a:pt x="384" y="17"/>
                  <a:pt x="383" y="19"/>
                </a:cubicBezTo>
                <a:cubicBezTo>
                  <a:pt x="382" y="20"/>
                  <a:pt x="380" y="21"/>
                  <a:pt x="379" y="21"/>
                </a:cubicBezTo>
                <a:cubicBezTo>
                  <a:pt x="376" y="22"/>
                  <a:pt x="373" y="21"/>
                  <a:pt x="370" y="21"/>
                </a:cubicBezTo>
                <a:cubicBezTo>
                  <a:pt x="368" y="21"/>
                  <a:pt x="367" y="21"/>
                  <a:pt x="365" y="20"/>
                </a:cubicBezTo>
                <a:cubicBezTo>
                  <a:pt x="362" y="19"/>
                  <a:pt x="359" y="18"/>
                  <a:pt x="357" y="17"/>
                </a:cubicBezTo>
                <a:cubicBezTo>
                  <a:pt x="355" y="16"/>
                  <a:pt x="356" y="14"/>
                  <a:pt x="355" y="13"/>
                </a:cubicBezTo>
                <a:cubicBezTo>
                  <a:pt x="354" y="11"/>
                  <a:pt x="353" y="10"/>
                  <a:pt x="351" y="11"/>
                </a:cubicBezTo>
                <a:cubicBezTo>
                  <a:pt x="350" y="11"/>
                  <a:pt x="350" y="11"/>
                  <a:pt x="349" y="12"/>
                </a:cubicBezTo>
                <a:cubicBezTo>
                  <a:pt x="348" y="12"/>
                  <a:pt x="347" y="12"/>
                  <a:pt x="347" y="12"/>
                </a:cubicBezTo>
                <a:cubicBezTo>
                  <a:pt x="345" y="12"/>
                  <a:pt x="343" y="12"/>
                  <a:pt x="342" y="12"/>
                </a:cubicBezTo>
                <a:cubicBezTo>
                  <a:pt x="341" y="11"/>
                  <a:pt x="341" y="10"/>
                  <a:pt x="340" y="9"/>
                </a:cubicBezTo>
                <a:cubicBezTo>
                  <a:pt x="338" y="7"/>
                  <a:pt x="334" y="6"/>
                  <a:pt x="332" y="5"/>
                </a:cubicBezTo>
                <a:cubicBezTo>
                  <a:pt x="330" y="4"/>
                  <a:pt x="329" y="4"/>
                  <a:pt x="327" y="3"/>
                </a:cubicBezTo>
                <a:cubicBezTo>
                  <a:pt x="327" y="3"/>
                  <a:pt x="326" y="2"/>
                  <a:pt x="326" y="2"/>
                </a:cubicBezTo>
                <a:cubicBezTo>
                  <a:pt x="326" y="0"/>
                  <a:pt x="322" y="0"/>
                  <a:pt x="321" y="1"/>
                </a:cubicBezTo>
                <a:cubicBezTo>
                  <a:pt x="321" y="2"/>
                  <a:pt x="322" y="4"/>
                  <a:pt x="320" y="4"/>
                </a:cubicBezTo>
                <a:cubicBezTo>
                  <a:pt x="318" y="5"/>
                  <a:pt x="316" y="5"/>
                  <a:pt x="314" y="3"/>
                </a:cubicBezTo>
                <a:cubicBezTo>
                  <a:pt x="313" y="2"/>
                  <a:pt x="314" y="0"/>
                  <a:pt x="312" y="0"/>
                </a:cubicBezTo>
                <a:cubicBezTo>
                  <a:pt x="311" y="0"/>
                  <a:pt x="310" y="0"/>
                  <a:pt x="309" y="0"/>
                </a:cubicBezTo>
                <a:cubicBezTo>
                  <a:pt x="308" y="0"/>
                  <a:pt x="308" y="0"/>
                  <a:pt x="308" y="1"/>
                </a:cubicBezTo>
                <a:cubicBezTo>
                  <a:pt x="307" y="3"/>
                  <a:pt x="305" y="5"/>
                  <a:pt x="305" y="8"/>
                </a:cubicBezTo>
                <a:cubicBezTo>
                  <a:pt x="305" y="9"/>
                  <a:pt x="304" y="11"/>
                  <a:pt x="305" y="13"/>
                </a:cubicBezTo>
                <a:cubicBezTo>
                  <a:pt x="305" y="15"/>
                  <a:pt x="306" y="16"/>
                  <a:pt x="306" y="17"/>
                </a:cubicBezTo>
                <a:cubicBezTo>
                  <a:pt x="305" y="19"/>
                  <a:pt x="303" y="19"/>
                  <a:pt x="302" y="18"/>
                </a:cubicBezTo>
                <a:cubicBezTo>
                  <a:pt x="300" y="17"/>
                  <a:pt x="298" y="17"/>
                  <a:pt x="297" y="18"/>
                </a:cubicBezTo>
                <a:cubicBezTo>
                  <a:pt x="297" y="18"/>
                  <a:pt x="297" y="20"/>
                  <a:pt x="296" y="20"/>
                </a:cubicBezTo>
                <a:cubicBezTo>
                  <a:pt x="296" y="22"/>
                  <a:pt x="294" y="22"/>
                  <a:pt x="294" y="24"/>
                </a:cubicBezTo>
                <a:cubicBezTo>
                  <a:pt x="293" y="27"/>
                  <a:pt x="293" y="30"/>
                  <a:pt x="291" y="32"/>
                </a:cubicBezTo>
                <a:cubicBezTo>
                  <a:pt x="290" y="33"/>
                  <a:pt x="289" y="34"/>
                  <a:pt x="288" y="34"/>
                </a:cubicBezTo>
                <a:cubicBezTo>
                  <a:pt x="287" y="34"/>
                  <a:pt x="286" y="34"/>
                  <a:pt x="286" y="34"/>
                </a:cubicBezTo>
                <a:cubicBezTo>
                  <a:pt x="285" y="34"/>
                  <a:pt x="284" y="35"/>
                  <a:pt x="284" y="34"/>
                </a:cubicBezTo>
                <a:cubicBezTo>
                  <a:pt x="283" y="34"/>
                  <a:pt x="283" y="34"/>
                  <a:pt x="283" y="34"/>
                </a:cubicBezTo>
                <a:cubicBezTo>
                  <a:pt x="283" y="33"/>
                  <a:pt x="282" y="33"/>
                  <a:pt x="282" y="33"/>
                </a:cubicBezTo>
                <a:cubicBezTo>
                  <a:pt x="281" y="32"/>
                  <a:pt x="281" y="32"/>
                  <a:pt x="281" y="31"/>
                </a:cubicBezTo>
                <a:cubicBezTo>
                  <a:pt x="280" y="30"/>
                  <a:pt x="279" y="29"/>
                  <a:pt x="278" y="29"/>
                </a:cubicBezTo>
                <a:cubicBezTo>
                  <a:pt x="275" y="29"/>
                  <a:pt x="275" y="33"/>
                  <a:pt x="274" y="34"/>
                </a:cubicBezTo>
                <a:cubicBezTo>
                  <a:pt x="274" y="34"/>
                  <a:pt x="273" y="34"/>
                  <a:pt x="272" y="34"/>
                </a:cubicBezTo>
                <a:cubicBezTo>
                  <a:pt x="271" y="34"/>
                  <a:pt x="270" y="35"/>
                  <a:pt x="269" y="35"/>
                </a:cubicBezTo>
                <a:cubicBezTo>
                  <a:pt x="268" y="35"/>
                  <a:pt x="267" y="35"/>
                  <a:pt x="266" y="35"/>
                </a:cubicBezTo>
                <a:cubicBezTo>
                  <a:pt x="265" y="35"/>
                  <a:pt x="264" y="35"/>
                  <a:pt x="263" y="35"/>
                </a:cubicBezTo>
                <a:cubicBezTo>
                  <a:pt x="263" y="35"/>
                  <a:pt x="263" y="35"/>
                  <a:pt x="262" y="35"/>
                </a:cubicBezTo>
                <a:cubicBezTo>
                  <a:pt x="261" y="34"/>
                  <a:pt x="260" y="35"/>
                  <a:pt x="259" y="34"/>
                </a:cubicBezTo>
                <a:cubicBezTo>
                  <a:pt x="259" y="34"/>
                  <a:pt x="257" y="33"/>
                  <a:pt x="257" y="32"/>
                </a:cubicBezTo>
                <a:cubicBezTo>
                  <a:pt x="256" y="31"/>
                  <a:pt x="256" y="30"/>
                  <a:pt x="256" y="29"/>
                </a:cubicBezTo>
                <a:cubicBezTo>
                  <a:pt x="256" y="28"/>
                  <a:pt x="256" y="26"/>
                  <a:pt x="254" y="26"/>
                </a:cubicBezTo>
                <a:cubicBezTo>
                  <a:pt x="254" y="25"/>
                  <a:pt x="253" y="24"/>
                  <a:pt x="252" y="23"/>
                </a:cubicBezTo>
                <a:cubicBezTo>
                  <a:pt x="252" y="23"/>
                  <a:pt x="251" y="22"/>
                  <a:pt x="250" y="21"/>
                </a:cubicBezTo>
                <a:cubicBezTo>
                  <a:pt x="249" y="20"/>
                  <a:pt x="247" y="20"/>
                  <a:pt x="246" y="19"/>
                </a:cubicBezTo>
                <a:cubicBezTo>
                  <a:pt x="245" y="19"/>
                  <a:pt x="245" y="18"/>
                  <a:pt x="244" y="18"/>
                </a:cubicBezTo>
                <a:cubicBezTo>
                  <a:pt x="244" y="19"/>
                  <a:pt x="244" y="19"/>
                  <a:pt x="244" y="19"/>
                </a:cubicBezTo>
                <a:cubicBezTo>
                  <a:pt x="244" y="20"/>
                  <a:pt x="245" y="21"/>
                  <a:pt x="245" y="21"/>
                </a:cubicBezTo>
                <a:cubicBezTo>
                  <a:pt x="245" y="21"/>
                  <a:pt x="244" y="21"/>
                  <a:pt x="244" y="22"/>
                </a:cubicBezTo>
                <a:cubicBezTo>
                  <a:pt x="244" y="22"/>
                  <a:pt x="244" y="23"/>
                  <a:pt x="244" y="24"/>
                </a:cubicBezTo>
                <a:cubicBezTo>
                  <a:pt x="244" y="25"/>
                  <a:pt x="243" y="25"/>
                  <a:pt x="243" y="26"/>
                </a:cubicBezTo>
                <a:cubicBezTo>
                  <a:pt x="243" y="27"/>
                  <a:pt x="243" y="29"/>
                  <a:pt x="243" y="30"/>
                </a:cubicBezTo>
                <a:cubicBezTo>
                  <a:pt x="243" y="32"/>
                  <a:pt x="242" y="33"/>
                  <a:pt x="242" y="34"/>
                </a:cubicBezTo>
                <a:cubicBezTo>
                  <a:pt x="242" y="35"/>
                  <a:pt x="242" y="36"/>
                  <a:pt x="241" y="37"/>
                </a:cubicBezTo>
                <a:cubicBezTo>
                  <a:pt x="241" y="38"/>
                  <a:pt x="240" y="40"/>
                  <a:pt x="239" y="41"/>
                </a:cubicBezTo>
                <a:cubicBezTo>
                  <a:pt x="238" y="42"/>
                  <a:pt x="232" y="41"/>
                  <a:pt x="231" y="40"/>
                </a:cubicBezTo>
                <a:cubicBezTo>
                  <a:pt x="230" y="39"/>
                  <a:pt x="230" y="38"/>
                  <a:pt x="229" y="38"/>
                </a:cubicBezTo>
                <a:cubicBezTo>
                  <a:pt x="228" y="38"/>
                  <a:pt x="227" y="38"/>
                  <a:pt x="226" y="38"/>
                </a:cubicBezTo>
                <a:cubicBezTo>
                  <a:pt x="226" y="38"/>
                  <a:pt x="225" y="40"/>
                  <a:pt x="225" y="41"/>
                </a:cubicBezTo>
                <a:cubicBezTo>
                  <a:pt x="224" y="41"/>
                  <a:pt x="224" y="42"/>
                  <a:pt x="224" y="43"/>
                </a:cubicBezTo>
                <a:cubicBezTo>
                  <a:pt x="223" y="44"/>
                  <a:pt x="224" y="45"/>
                  <a:pt x="224" y="46"/>
                </a:cubicBezTo>
                <a:cubicBezTo>
                  <a:pt x="223" y="46"/>
                  <a:pt x="223" y="47"/>
                  <a:pt x="223" y="48"/>
                </a:cubicBezTo>
                <a:cubicBezTo>
                  <a:pt x="223" y="48"/>
                  <a:pt x="223" y="48"/>
                  <a:pt x="223" y="47"/>
                </a:cubicBezTo>
                <a:cubicBezTo>
                  <a:pt x="223" y="48"/>
                  <a:pt x="223" y="49"/>
                  <a:pt x="223" y="50"/>
                </a:cubicBezTo>
                <a:cubicBezTo>
                  <a:pt x="222" y="50"/>
                  <a:pt x="222" y="51"/>
                  <a:pt x="222" y="52"/>
                </a:cubicBezTo>
                <a:cubicBezTo>
                  <a:pt x="222" y="52"/>
                  <a:pt x="222" y="53"/>
                  <a:pt x="222" y="53"/>
                </a:cubicBezTo>
                <a:cubicBezTo>
                  <a:pt x="222" y="54"/>
                  <a:pt x="222" y="54"/>
                  <a:pt x="221" y="55"/>
                </a:cubicBezTo>
                <a:cubicBezTo>
                  <a:pt x="221" y="56"/>
                  <a:pt x="220" y="56"/>
                  <a:pt x="219" y="57"/>
                </a:cubicBezTo>
                <a:cubicBezTo>
                  <a:pt x="216" y="59"/>
                  <a:pt x="212" y="59"/>
                  <a:pt x="208" y="59"/>
                </a:cubicBezTo>
                <a:cubicBezTo>
                  <a:pt x="206" y="59"/>
                  <a:pt x="204" y="60"/>
                  <a:pt x="202" y="61"/>
                </a:cubicBezTo>
                <a:cubicBezTo>
                  <a:pt x="200" y="62"/>
                  <a:pt x="198" y="63"/>
                  <a:pt x="196" y="63"/>
                </a:cubicBezTo>
                <a:cubicBezTo>
                  <a:pt x="194" y="63"/>
                  <a:pt x="192" y="64"/>
                  <a:pt x="191" y="65"/>
                </a:cubicBezTo>
                <a:cubicBezTo>
                  <a:pt x="190" y="66"/>
                  <a:pt x="189" y="67"/>
                  <a:pt x="189" y="67"/>
                </a:cubicBezTo>
                <a:cubicBezTo>
                  <a:pt x="188" y="68"/>
                  <a:pt x="187" y="68"/>
                  <a:pt x="186" y="68"/>
                </a:cubicBezTo>
                <a:cubicBezTo>
                  <a:pt x="185" y="69"/>
                  <a:pt x="186" y="70"/>
                  <a:pt x="186" y="71"/>
                </a:cubicBezTo>
                <a:cubicBezTo>
                  <a:pt x="186" y="72"/>
                  <a:pt x="186" y="73"/>
                  <a:pt x="186" y="74"/>
                </a:cubicBezTo>
                <a:cubicBezTo>
                  <a:pt x="186" y="74"/>
                  <a:pt x="186" y="74"/>
                  <a:pt x="187" y="75"/>
                </a:cubicBezTo>
                <a:cubicBezTo>
                  <a:pt x="187" y="77"/>
                  <a:pt x="187" y="80"/>
                  <a:pt x="187" y="83"/>
                </a:cubicBezTo>
                <a:cubicBezTo>
                  <a:pt x="187" y="84"/>
                  <a:pt x="188" y="85"/>
                  <a:pt x="188" y="85"/>
                </a:cubicBezTo>
                <a:cubicBezTo>
                  <a:pt x="189" y="86"/>
                  <a:pt x="189" y="86"/>
                  <a:pt x="189" y="86"/>
                </a:cubicBezTo>
                <a:cubicBezTo>
                  <a:pt x="190" y="87"/>
                  <a:pt x="190" y="88"/>
                  <a:pt x="190" y="88"/>
                </a:cubicBezTo>
                <a:cubicBezTo>
                  <a:pt x="190" y="88"/>
                  <a:pt x="191" y="88"/>
                  <a:pt x="192" y="89"/>
                </a:cubicBezTo>
                <a:cubicBezTo>
                  <a:pt x="192" y="89"/>
                  <a:pt x="193" y="90"/>
                  <a:pt x="193" y="90"/>
                </a:cubicBezTo>
                <a:cubicBezTo>
                  <a:pt x="194" y="91"/>
                  <a:pt x="195" y="92"/>
                  <a:pt x="196" y="93"/>
                </a:cubicBezTo>
                <a:cubicBezTo>
                  <a:pt x="197" y="94"/>
                  <a:pt x="196" y="96"/>
                  <a:pt x="196" y="98"/>
                </a:cubicBezTo>
                <a:cubicBezTo>
                  <a:pt x="195" y="99"/>
                  <a:pt x="195" y="100"/>
                  <a:pt x="194" y="100"/>
                </a:cubicBezTo>
                <a:cubicBezTo>
                  <a:pt x="193" y="101"/>
                  <a:pt x="192" y="101"/>
                  <a:pt x="192" y="102"/>
                </a:cubicBezTo>
                <a:cubicBezTo>
                  <a:pt x="192" y="103"/>
                  <a:pt x="191" y="104"/>
                  <a:pt x="191" y="105"/>
                </a:cubicBezTo>
                <a:cubicBezTo>
                  <a:pt x="191" y="105"/>
                  <a:pt x="192" y="105"/>
                  <a:pt x="192" y="106"/>
                </a:cubicBezTo>
                <a:cubicBezTo>
                  <a:pt x="192" y="107"/>
                  <a:pt x="192" y="107"/>
                  <a:pt x="193" y="108"/>
                </a:cubicBezTo>
                <a:cubicBezTo>
                  <a:pt x="195" y="110"/>
                  <a:pt x="197" y="110"/>
                  <a:pt x="199" y="111"/>
                </a:cubicBezTo>
                <a:cubicBezTo>
                  <a:pt x="202" y="112"/>
                  <a:pt x="200" y="115"/>
                  <a:pt x="199" y="116"/>
                </a:cubicBezTo>
                <a:cubicBezTo>
                  <a:pt x="199" y="117"/>
                  <a:pt x="199" y="118"/>
                  <a:pt x="199" y="119"/>
                </a:cubicBezTo>
                <a:cubicBezTo>
                  <a:pt x="199" y="120"/>
                  <a:pt x="199" y="121"/>
                  <a:pt x="198" y="122"/>
                </a:cubicBezTo>
                <a:cubicBezTo>
                  <a:pt x="197" y="123"/>
                  <a:pt x="197" y="123"/>
                  <a:pt x="196" y="124"/>
                </a:cubicBezTo>
                <a:cubicBezTo>
                  <a:pt x="195" y="124"/>
                  <a:pt x="193" y="124"/>
                  <a:pt x="192" y="124"/>
                </a:cubicBezTo>
                <a:cubicBezTo>
                  <a:pt x="191" y="124"/>
                  <a:pt x="191" y="123"/>
                  <a:pt x="190" y="123"/>
                </a:cubicBezTo>
                <a:cubicBezTo>
                  <a:pt x="189" y="123"/>
                  <a:pt x="187" y="124"/>
                  <a:pt x="186" y="122"/>
                </a:cubicBezTo>
                <a:cubicBezTo>
                  <a:pt x="186" y="122"/>
                  <a:pt x="186" y="121"/>
                  <a:pt x="186" y="121"/>
                </a:cubicBezTo>
                <a:cubicBezTo>
                  <a:pt x="186" y="120"/>
                  <a:pt x="185" y="118"/>
                  <a:pt x="184" y="117"/>
                </a:cubicBezTo>
                <a:cubicBezTo>
                  <a:pt x="183" y="116"/>
                  <a:pt x="182" y="114"/>
                  <a:pt x="181" y="113"/>
                </a:cubicBezTo>
                <a:cubicBezTo>
                  <a:pt x="180" y="113"/>
                  <a:pt x="181" y="113"/>
                  <a:pt x="179" y="112"/>
                </a:cubicBezTo>
                <a:cubicBezTo>
                  <a:pt x="177" y="112"/>
                  <a:pt x="175" y="114"/>
                  <a:pt x="172" y="114"/>
                </a:cubicBezTo>
                <a:cubicBezTo>
                  <a:pt x="171" y="114"/>
                  <a:pt x="168" y="115"/>
                  <a:pt x="167" y="114"/>
                </a:cubicBezTo>
                <a:cubicBezTo>
                  <a:pt x="166" y="113"/>
                  <a:pt x="166" y="112"/>
                  <a:pt x="165" y="111"/>
                </a:cubicBezTo>
                <a:cubicBezTo>
                  <a:pt x="164" y="111"/>
                  <a:pt x="161" y="110"/>
                  <a:pt x="160" y="110"/>
                </a:cubicBezTo>
                <a:cubicBezTo>
                  <a:pt x="158" y="110"/>
                  <a:pt x="156" y="110"/>
                  <a:pt x="154" y="110"/>
                </a:cubicBezTo>
                <a:cubicBezTo>
                  <a:pt x="153" y="110"/>
                  <a:pt x="151" y="110"/>
                  <a:pt x="151" y="111"/>
                </a:cubicBezTo>
                <a:cubicBezTo>
                  <a:pt x="150" y="114"/>
                  <a:pt x="156" y="116"/>
                  <a:pt x="153" y="118"/>
                </a:cubicBezTo>
                <a:cubicBezTo>
                  <a:pt x="152" y="118"/>
                  <a:pt x="152" y="118"/>
                  <a:pt x="151" y="118"/>
                </a:cubicBezTo>
                <a:cubicBezTo>
                  <a:pt x="150" y="118"/>
                  <a:pt x="149" y="118"/>
                  <a:pt x="149" y="119"/>
                </a:cubicBezTo>
                <a:cubicBezTo>
                  <a:pt x="148" y="119"/>
                  <a:pt x="148" y="119"/>
                  <a:pt x="147" y="119"/>
                </a:cubicBezTo>
                <a:cubicBezTo>
                  <a:pt x="144" y="119"/>
                  <a:pt x="142" y="119"/>
                  <a:pt x="140" y="119"/>
                </a:cubicBezTo>
                <a:cubicBezTo>
                  <a:pt x="136" y="118"/>
                  <a:pt x="132" y="118"/>
                  <a:pt x="129" y="118"/>
                </a:cubicBezTo>
                <a:cubicBezTo>
                  <a:pt x="127" y="118"/>
                  <a:pt x="126" y="118"/>
                  <a:pt x="126" y="119"/>
                </a:cubicBezTo>
                <a:cubicBezTo>
                  <a:pt x="125" y="121"/>
                  <a:pt x="126" y="122"/>
                  <a:pt x="126" y="123"/>
                </a:cubicBezTo>
                <a:cubicBezTo>
                  <a:pt x="125" y="125"/>
                  <a:pt x="123" y="124"/>
                  <a:pt x="122" y="124"/>
                </a:cubicBezTo>
                <a:cubicBezTo>
                  <a:pt x="119" y="124"/>
                  <a:pt x="115" y="123"/>
                  <a:pt x="113" y="125"/>
                </a:cubicBezTo>
                <a:cubicBezTo>
                  <a:pt x="112" y="126"/>
                  <a:pt x="112" y="127"/>
                  <a:pt x="111" y="128"/>
                </a:cubicBezTo>
                <a:cubicBezTo>
                  <a:pt x="110" y="129"/>
                  <a:pt x="109" y="131"/>
                  <a:pt x="108" y="132"/>
                </a:cubicBezTo>
                <a:cubicBezTo>
                  <a:pt x="106" y="132"/>
                  <a:pt x="105" y="130"/>
                  <a:pt x="103" y="131"/>
                </a:cubicBezTo>
                <a:cubicBezTo>
                  <a:pt x="102" y="131"/>
                  <a:pt x="101" y="132"/>
                  <a:pt x="99" y="133"/>
                </a:cubicBezTo>
                <a:cubicBezTo>
                  <a:pt x="97" y="133"/>
                  <a:pt x="94" y="133"/>
                  <a:pt x="91" y="133"/>
                </a:cubicBezTo>
                <a:cubicBezTo>
                  <a:pt x="92" y="133"/>
                  <a:pt x="88" y="133"/>
                  <a:pt x="87" y="132"/>
                </a:cubicBezTo>
                <a:cubicBezTo>
                  <a:pt x="87" y="130"/>
                  <a:pt x="81" y="128"/>
                  <a:pt x="79" y="128"/>
                </a:cubicBezTo>
                <a:cubicBezTo>
                  <a:pt x="79" y="128"/>
                  <a:pt x="79" y="128"/>
                  <a:pt x="79" y="128"/>
                </a:cubicBezTo>
                <a:cubicBezTo>
                  <a:pt x="77" y="128"/>
                  <a:pt x="77" y="126"/>
                  <a:pt x="76" y="125"/>
                </a:cubicBezTo>
                <a:cubicBezTo>
                  <a:pt x="74" y="122"/>
                  <a:pt x="71" y="123"/>
                  <a:pt x="68" y="123"/>
                </a:cubicBezTo>
                <a:cubicBezTo>
                  <a:pt x="64" y="124"/>
                  <a:pt x="60" y="122"/>
                  <a:pt x="56" y="123"/>
                </a:cubicBezTo>
                <a:cubicBezTo>
                  <a:pt x="53" y="124"/>
                  <a:pt x="53" y="125"/>
                  <a:pt x="53" y="128"/>
                </a:cubicBezTo>
                <a:cubicBezTo>
                  <a:pt x="54" y="131"/>
                  <a:pt x="58" y="133"/>
                  <a:pt x="57" y="137"/>
                </a:cubicBezTo>
                <a:cubicBezTo>
                  <a:pt x="57" y="137"/>
                  <a:pt x="57" y="138"/>
                  <a:pt x="56" y="138"/>
                </a:cubicBezTo>
                <a:cubicBezTo>
                  <a:pt x="56" y="139"/>
                  <a:pt x="55" y="141"/>
                  <a:pt x="54" y="141"/>
                </a:cubicBezTo>
                <a:cubicBezTo>
                  <a:pt x="50" y="143"/>
                  <a:pt x="49" y="141"/>
                  <a:pt x="46" y="139"/>
                </a:cubicBezTo>
                <a:cubicBezTo>
                  <a:pt x="44" y="138"/>
                  <a:pt x="41" y="137"/>
                  <a:pt x="40" y="135"/>
                </a:cubicBezTo>
                <a:cubicBezTo>
                  <a:pt x="39" y="134"/>
                  <a:pt x="39" y="135"/>
                  <a:pt x="39" y="134"/>
                </a:cubicBezTo>
                <a:cubicBezTo>
                  <a:pt x="39" y="133"/>
                  <a:pt x="39" y="132"/>
                  <a:pt x="39" y="131"/>
                </a:cubicBezTo>
                <a:cubicBezTo>
                  <a:pt x="38" y="131"/>
                  <a:pt x="38" y="131"/>
                  <a:pt x="38" y="130"/>
                </a:cubicBezTo>
                <a:cubicBezTo>
                  <a:pt x="37" y="129"/>
                  <a:pt x="35" y="130"/>
                  <a:pt x="34" y="130"/>
                </a:cubicBezTo>
                <a:cubicBezTo>
                  <a:pt x="32" y="129"/>
                  <a:pt x="32" y="129"/>
                  <a:pt x="31" y="128"/>
                </a:cubicBezTo>
                <a:cubicBezTo>
                  <a:pt x="30" y="126"/>
                  <a:pt x="30" y="124"/>
                  <a:pt x="28" y="122"/>
                </a:cubicBezTo>
                <a:cubicBezTo>
                  <a:pt x="27" y="121"/>
                  <a:pt x="25" y="122"/>
                  <a:pt x="24" y="122"/>
                </a:cubicBezTo>
                <a:cubicBezTo>
                  <a:pt x="21" y="122"/>
                  <a:pt x="19" y="122"/>
                  <a:pt x="16" y="122"/>
                </a:cubicBezTo>
                <a:cubicBezTo>
                  <a:pt x="16" y="123"/>
                  <a:pt x="15" y="123"/>
                  <a:pt x="14" y="124"/>
                </a:cubicBezTo>
                <a:cubicBezTo>
                  <a:pt x="14" y="126"/>
                  <a:pt x="13" y="127"/>
                  <a:pt x="13" y="128"/>
                </a:cubicBezTo>
                <a:cubicBezTo>
                  <a:pt x="13" y="130"/>
                  <a:pt x="13" y="132"/>
                  <a:pt x="13" y="134"/>
                </a:cubicBezTo>
                <a:cubicBezTo>
                  <a:pt x="13" y="135"/>
                  <a:pt x="13" y="136"/>
                  <a:pt x="14" y="137"/>
                </a:cubicBezTo>
                <a:cubicBezTo>
                  <a:pt x="14" y="137"/>
                  <a:pt x="15" y="138"/>
                  <a:pt x="14" y="139"/>
                </a:cubicBezTo>
                <a:cubicBezTo>
                  <a:pt x="14" y="140"/>
                  <a:pt x="12" y="140"/>
                  <a:pt x="10" y="141"/>
                </a:cubicBezTo>
                <a:cubicBezTo>
                  <a:pt x="12" y="141"/>
                  <a:pt x="12" y="141"/>
                  <a:pt x="12" y="141"/>
                </a:cubicBezTo>
                <a:cubicBezTo>
                  <a:pt x="12" y="142"/>
                  <a:pt x="12" y="143"/>
                  <a:pt x="13" y="143"/>
                </a:cubicBezTo>
                <a:cubicBezTo>
                  <a:pt x="13" y="144"/>
                  <a:pt x="13" y="144"/>
                  <a:pt x="13" y="145"/>
                </a:cubicBezTo>
                <a:cubicBezTo>
                  <a:pt x="14" y="146"/>
                  <a:pt x="13" y="148"/>
                  <a:pt x="13" y="150"/>
                </a:cubicBezTo>
                <a:cubicBezTo>
                  <a:pt x="12" y="151"/>
                  <a:pt x="12" y="153"/>
                  <a:pt x="10" y="154"/>
                </a:cubicBezTo>
                <a:cubicBezTo>
                  <a:pt x="10" y="155"/>
                  <a:pt x="9" y="155"/>
                  <a:pt x="8" y="155"/>
                </a:cubicBezTo>
                <a:cubicBezTo>
                  <a:pt x="7" y="155"/>
                  <a:pt x="6" y="155"/>
                  <a:pt x="5" y="154"/>
                </a:cubicBezTo>
                <a:cubicBezTo>
                  <a:pt x="5" y="155"/>
                  <a:pt x="4" y="155"/>
                  <a:pt x="4" y="155"/>
                </a:cubicBezTo>
                <a:cubicBezTo>
                  <a:pt x="2" y="157"/>
                  <a:pt x="0" y="157"/>
                  <a:pt x="1" y="161"/>
                </a:cubicBezTo>
                <a:cubicBezTo>
                  <a:pt x="1" y="164"/>
                  <a:pt x="3" y="163"/>
                  <a:pt x="6" y="164"/>
                </a:cubicBezTo>
                <a:cubicBezTo>
                  <a:pt x="7" y="164"/>
                  <a:pt x="8" y="164"/>
                  <a:pt x="9" y="164"/>
                </a:cubicBezTo>
                <a:cubicBezTo>
                  <a:pt x="10" y="164"/>
                  <a:pt x="11" y="164"/>
                  <a:pt x="12" y="164"/>
                </a:cubicBezTo>
                <a:cubicBezTo>
                  <a:pt x="13" y="164"/>
                  <a:pt x="15" y="164"/>
                  <a:pt x="16" y="164"/>
                </a:cubicBezTo>
                <a:cubicBezTo>
                  <a:pt x="18" y="164"/>
                  <a:pt x="18" y="164"/>
                  <a:pt x="19" y="163"/>
                </a:cubicBezTo>
                <a:cubicBezTo>
                  <a:pt x="20" y="163"/>
                  <a:pt x="21" y="163"/>
                  <a:pt x="21" y="163"/>
                </a:cubicBezTo>
                <a:cubicBezTo>
                  <a:pt x="22" y="164"/>
                  <a:pt x="22" y="164"/>
                  <a:pt x="22" y="164"/>
                </a:cubicBezTo>
                <a:cubicBezTo>
                  <a:pt x="24" y="165"/>
                  <a:pt x="26" y="165"/>
                  <a:pt x="26" y="168"/>
                </a:cubicBezTo>
                <a:cubicBezTo>
                  <a:pt x="26" y="170"/>
                  <a:pt x="26" y="171"/>
                  <a:pt x="28" y="172"/>
                </a:cubicBezTo>
                <a:cubicBezTo>
                  <a:pt x="28" y="173"/>
                  <a:pt x="29" y="173"/>
                  <a:pt x="30" y="173"/>
                </a:cubicBezTo>
                <a:cubicBezTo>
                  <a:pt x="30" y="174"/>
                  <a:pt x="31" y="175"/>
                  <a:pt x="32" y="175"/>
                </a:cubicBezTo>
                <a:cubicBezTo>
                  <a:pt x="35" y="176"/>
                  <a:pt x="37" y="177"/>
                  <a:pt x="40" y="177"/>
                </a:cubicBezTo>
                <a:cubicBezTo>
                  <a:pt x="43" y="177"/>
                  <a:pt x="43" y="176"/>
                  <a:pt x="44" y="174"/>
                </a:cubicBezTo>
                <a:cubicBezTo>
                  <a:pt x="45" y="173"/>
                  <a:pt x="44" y="171"/>
                  <a:pt x="46" y="170"/>
                </a:cubicBezTo>
                <a:cubicBezTo>
                  <a:pt x="47" y="169"/>
                  <a:pt x="48" y="169"/>
                  <a:pt x="49" y="169"/>
                </a:cubicBezTo>
                <a:cubicBezTo>
                  <a:pt x="50" y="168"/>
                  <a:pt x="50" y="167"/>
                  <a:pt x="51" y="166"/>
                </a:cubicBezTo>
                <a:cubicBezTo>
                  <a:pt x="52" y="166"/>
                  <a:pt x="55" y="168"/>
                  <a:pt x="56" y="169"/>
                </a:cubicBezTo>
                <a:cubicBezTo>
                  <a:pt x="58" y="171"/>
                  <a:pt x="58" y="173"/>
                  <a:pt x="58" y="175"/>
                </a:cubicBezTo>
                <a:cubicBezTo>
                  <a:pt x="59" y="176"/>
                  <a:pt x="59" y="176"/>
                  <a:pt x="59" y="177"/>
                </a:cubicBezTo>
                <a:cubicBezTo>
                  <a:pt x="61" y="177"/>
                  <a:pt x="62" y="177"/>
                  <a:pt x="63" y="177"/>
                </a:cubicBezTo>
                <a:cubicBezTo>
                  <a:pt x="64" y="177"/>
                  <a:pt x="65" y="177"/>
                  <a:pt x="66" y="177"/>
                </a:cubicBezTo>
                <a:cubicBezTo>
                  <a:pt x="67" y="177"/>
                  <a:pt x="69" y="178"/>
                  <a:pt x="70" y="178"/>
                </a:cubicBezTo>
                <a:cubicBezTo>
                  <a:pt x="71" y="178"/>
                  <a:pt x="72" y="178"/>
                  <a:pt x="72" y="179"/>
                </a:cubicBezTo>
                <a:cubicBezTo>
                  <a:pt x="73" y="180"/>
                  <a:pt x="72" y="181"/>
                  <a:pt x="73" y="182"/>
                </a:cubicBezTo>
                <a:cubicBezTo>
                  <a:pt x="73" y="183"/>
                  <a:pt x="75" y="183"/>
                  <a:pt x="76" y="183"/>
                </a:cubicBezTo>
                <a:cubicBezTo>
                  <a:pt x="76" y="183"/>
                  <a:pt x="78" y="183"/>
                  <a:pt x="78" y="183"/>
                </a:cubicBezTo>
                <a:cubicBezTo>
                  <a:pt x="79" y="184"/>
                  <a:pt x="79" y="184"/>
                  <a:pt x="80" y="184"/>
                </a:cubicBezTo>
                <a:cubicBezTo>
                  <a:pt x="80" y="185"/>
                  <a:pt x="81" y="185"/>
                  <a:pt x="82" y="185"/>
                </a:cubicBezTo>
                <a:cubicBezTo>
                  <a:pt x="83" y="185"/>
                  <a:pt x="85" y="185"/>
                  <a:pt x="87" y="185"/>
                </a:cubicBezTo>
                <a:cubicBezTo>
                  <a:pt x="89" y="184"/>
                  <a:pt x="89" y="182"/>
                  <a:pt x="89" y="180"/>
                </a:cubicBezTo>
                <a:cubicBezTo>
                  <a:pt x="90" y="179"/>
                  <a:pt x="91" y="178"/>
                  <a:pt x="92" y="176"/>
                </a:cubicBezTo>
                <a:cubicBezTo>
                  <a:pt x="92" y="175"/>
                  <a:pt x="92" y="174"/>
                  <a:pt x="92" y="173"/>
                </a:cubicBezTo>
                <a:cubicBezTo>
                  <a:pt x="92" y="171"/>
                  <a:pt x="92" y="171"/>
                  <a:pt x="93" y="170"/>
                </a:cubicBezTo>
                <a:cubicBezTo>
                  <a:pt x="93" y="169"/>
                  <a:pt x="93" y="169"/>
                  <a:pt x="95" y="168"/>
                </a:cubicBezTo>
                <a:cubicBezTo>
                  <a:pt x="96" y="168"/>
                  <a:pt x="97" y="167"/>
                  <a:pt x="99" y="167"/>
                </a:cubicBezTo>
                <a:cubicBezTo>
                  <a:pt x="100" y="167"/>
                  <a:pt x="101" y="167"/>
                  <a:pt x="102" y="167"/>
                </a:cubicBezTo>
                <a:cubicBezTo>
                  <a:pt x="107" y="167"/>
                  <a:pt x="112" y="168"/>
                  <a:pt x="117" y="168"/>
                </a:cubicBezTo>
                <a:cubicBezTo>
                  <a:pt x="118" y="168"/>
                  <a:pt x="119" y="168"/>
                  <a:pt x="120" y="168"/>
                </a:cubicBezTo>
                <a:cubicBezTo>
                  <a:pt x="121" y="167"/>
                  <a:pt x="122" y="166"/>
                  <a:pt x="123" y="166"/>
                </a:cubicBezTo>
                <a:cubicBezTo>
                  <a:pt x="125" y="165"/>
                  <a:pt x="126" y="166"/>
                  <a:pt x="127" y="167"/>
                </a:cubicBezTo>
                <a:cubicBezTo>
                  <a:pt x="129" y="169"/>
                  <a:pt x="132" y="166"/>
                  <a:pt x="134" y="165"/>
                </a:cubicBezTo>
                <a:cubicBezTo>
                  <a:pt x="136" y="163"/>
                  <a:pt x="139" y="162"/>
                  <a:pt x="142" y="161"/>
                </a:cubicBezTo>
                <a:cubicBezTo>
                  <a:pt x="143" y="160"/>
                  <a:pt x="145" y="159"/>
                  <a:pt x="147" y="159"/>
                </a:cubicBezTo>
                <a:cubicBezTo>
                  <a:pt x="149" y="159"/>
                  <a:pt x="152" y="159"/>
                  <a:pt x="152" y="162"/>
                </a:cubicBezTo>
                <a:cubicBezTo>
                  <a:pt x="152" y="163"/>
                  <a:pt x="150" y="164"/>
                  <a:pt x="149" y="165"/>
                </a:cubicBezTo>
                <a:cubicBezTo>
                  <a:pt x="149" y="165"/>
                  <a:pt x="147" y="165"/>
                  <a:pt x="147" y="165"/>
                </a:cubicBezTo>
                <a:cubicBezTo>
                  <a:pt x="146" y="166"/>
                  <a:pt x="146" y="167"/>
                  <a:pt x="146" y="168"/>
                </a:cubicBezTo>
                <a:cubicBezTo>
                  <a:pt x="146" y="169"/>
                  <a:pt x="145" y="169"/>
                  <a:pt x="147" y="171"/>
                </a:cubicBezTo>
                <a:cubicBezTo>
                  <a:pt x="147" y="171"/>
                  <a:pt x="148" y="172"/>
                  <a:pt x="149" y="173"/>
                </a:cubicBezTo>
                <a:cubicBezTo>
                  <a:pt x="150" y="174"/>
                  <a:pt x="151" y="175"/>
                  <a:pt x="152" y="176"/>
                </a:cubicBezTo>
                <a:cubicBezTo>
                  <a:pt x="154" y="177"/>
                  <a:pt x="154" y="179"/>
                  <a:pt x="155" y="181"/>
                </a:cubicBezTo>
                <a:cubicBezTo>
                  <a:pt x="156" y="183"/>
                  <a:pt x="158" y="185"/>
                  <a:pt x="160" y="186"/>
                </a:cubicBezTo>
                <a:cubicBezTo>
                  <a:pt x="163" y="189"/>
                  <a:pt x="168" y="192"/>
                  <a:pt x="172" y="194"/>
                </a:cubicBezTo>
                <a:cubicBezTo>
                  <a:pt x="173" y="194"/>
                  <a:pt x="174" y="194"/>
                  <a:pt x="175" y="194"/>
                </a:cubicBezTo>
                <a:cubicBezTo>
                  <a:pt x="178" y="194"/>
                  <a:pt x="180" y="194"/>
                  <a:pt x="183" y="195"/>
                </a:cubicBezTo>
                <a:cubicBezTo>
                  <a:pt x="185" y="195"/>
                  <a:pt x="187" y="195"/>
                  <a:pt x="189" y="196"/>
                </a:cubicBezTo>
                <a:cubicBezTo>
                  <a:pt x="190" y="196"/>
                  <a:pt x="192" y="196"/>
                  <a:pt x="193" y="196"/>
                </a:cubicBezTo>
                <a:cubicBezTo>
                  <a:pt x="195" y="197"/>
                  <a:pt x="196" y="198"/>
                  <a:pt x="197" y="198"/>
                </a:cubicBezTo>
                <a:cubicBezTo>
                  <a:pt x="201" y="200"/>
                  <a:pt x="205" y="200"/>
                  <a:pt x="209" y="201"/>
                </a:cubicBezTo>
                <a:cubicBezTo>
                  <a:pt x="212" y="201"/>
                  <a:pt x="214" y="201"/>
                  <a:pt x="217" y="201"/>
                </a:cubicBezTo>
                <a:cubicBezTo>
                  <a:pt x="220" y="201"/>
                  <a:pt x="224" y="201"/>
                  <a:pt x="227" y="201"/>
                </a:cubicBezTo>
                <a:cubicBezTo>
                  <a:pt x="229" y="201"/>
                  <a:pt x="230" y="202"/>
                  <a:pt x="232" y="202"/>
                </a:cubicBezTo>
                <a:cubicBezTo>
                  <a:pt x="233" y="202"/>
                  <a:pt x="234" y="202"/>
                  <a:pt x="235" y="203"/>
                </a:cubicBezTo>
                <a:cubicBezTo>
                  <a:pt x="235" y="203"/>
                  <a:pt x="236" y="202"/>
                  <a:pt x="236" y="203"/>
                </a:cubicBezTo>
                <a:cubicBezTo>
                  <a:pt x="238" y="203"/>
                  <a:pt x="239" y="204"/>
                  <a:pt x="240" y="204"/>
                </a:cubicBezTo>
                <a:cubicBezTo>
                  <a:pt x="245" y="206"/>
                  <a:pt x="250" y="205"/>
                  <a:pt x="255" y="206"/>
                </a:cubicBezTo>
                <a:cubicBezTo>
                  <a:pt x="255" y="206"/>
                  <a:pt x="255" y="206"/>
                  <a:pt x="255" y="206"/>
                </a:cubicBezTo>
                <a:cubicBezTo>
                  <a:pt x="256" y="207"/>
                  <a:pt x="256" y="207"/>
                  <a:pt x="256" y="207"/>
                </a:cubicBezTo>
                <a:cubicBezTo>
                  <a:pt x="256" y="207"/>
                  <a:pt x="256" y="207"/>
                  <a:pt x="256" y="207"/>
                </a:cubicBezTo>
                <a:cubicBezTo>
                  <a:pt x="255" y="207"/>
                  <a:pt x="255" y="208"/>
                  <a:pt x="254" y="208"/>
                </a:cubicBezTo>
                <a:cubicBezTo>
                  <a:pt x="255" y="208"/>
                  <a:pt x="256" y="208"/>
                  <a:pt x="257" y="208"/>
                </a:cubicBezTo>
                <a:cubicBezTo>
                  <a:pt x="259" y="209"/>
                  <a:pt x="262" y="209"/>
                  <a:pt x="264" y="209"/>
                </a:cubicBezTo>
                <a:cubicBezTo>
                  <a:pt x="264" y="210"/>
                  <a:pt x="266" y="209"/>
                  <a:pt x="267" y="210"/>
                </a:cubicBezTo>
                <a:cubicBezTo>
                  <a:pt x="267" y="210"/>
                  <a:pt x="267" y="210"/>
                  <a:pt x="267" y="210"/>
                </a:cubicBezTo>
                <a:cubicBezTo>
                  <a:pt x="268" y="211"/>
                  <a:pt x="269" y="211"/>
                  <a:pt x="270" y="211"/>
                </a:cubicBezTo>
                <a:cubicBezTo>
                  <a:pt x="272" y="212"/>
                  <a:pt x="274" y="213"/>
                  <a:pt x="276" y="213"/>
                </a:cubicBezTo>
                <a:cubicBezTo>
                  <a:pt x="279" y="212"/>
                  <a:pt x="278" y="209"/>
                  <a:pt x="279" y="207"/>
                </a:cubicBezTo>
                <a:cubicBezTo>
                  <a:pt x="280" y="207"/>
                  <a:pt x="280" y="206"/>
                  <a:pt x="281" y="205"/>
                </a:cubicBezTo>
                <a:cubicBezTo>
                  <a:pt x="281" y="205"/>
                  <a:pt x="282" y="204"/>
                  <a:pt x="283" y="204"/>
                </a:cubicBezTo>
                <a:cubicBezTo>
                  <a:pt x="283" y="203"/>
                  <a:pt x="284" y="204"/>
                  <a:pt x="285" y="204"/>
                </a:cubicBezTo>
                <a:cubicBezTo>
                  <a:pt x="286" y="204"/>
                  <a:pt x="287" y="203"/>
                  <a:pt x="288" y="202"/>
                </a:cubicBezTo>
                <a:cubicBezTo>
                  <a:pt x="288" y="201"/>
                  <a:pt x="288" y="201"/>
                  <a:pt x="289" y="200"/>
                </a:cubicBezTo>
                <a:cubicBezTo>
                  <a:pt x="289" y="200"/>
                  <a:pt x="290" y="200"/>
                  <a:pt x="290" y="199"/>
                </a:cubicBezTo>
                <a:cubicBezTo>
                  <a:pt x="290" y="199"/>
                  <a:pt x="291" y="198"/>
                  <a:pt x="291" y="197"/>
                </a:cubicBezTo>
                <a:cubicBezTo>
                  <a:pt x="292" y="195"/>
                  <a:pt x="295" y="195"/>
                  <a:pt x="297" y="195"/>
                </a:cubicBezTo>
                <a:cubicBezTo>
                  <a:pt x="300" y="194"/>
                  <a:pt x="302" y="194"/>
                  <a:pt x="304" y="193"/>
                </a:cubicBezTo>
                <a:cubicBezTo>
                  <a:pt x="306" y="192"/>
                  <a:pt x="307" y="191"/>
                  <a:pt x="309" y="192"/>
                </a:cubicBezTo>
                <a:cubicBezTo>
                  <a:pt x="310" y="192"/>
                  <a:pt x="311" y="193"/>
                  <a:pt x="312" y="193"/>
                </a:cubicBezTo>
                <a:cubicBezTo>
                  <a:pt x="314" y="193"/>
                  <a:pt x="316" y="193"/>
                  <a:pt x="318" y="193"/>
                </a:cubicBezTo>
                <a:cubicBezTo>
                  <a:pt x="318" y="194"/>
                  <a:pt x="318" y="194"/>
                  <a:pt x="319" y="194"/>
                </a:cubicBezTo>
                <a:cubicBezTo>
                  <a:pt x="320" y="194"/>
                  <a:pt x="322" y="193"/>
                  <a:pt x="323" y="194"/>
                </a:cubicBezTo>
                <a:cubicBezTo>
                  <a:pt x="325" y="194"/>
                  <a:pt x="325" y="195"/>
                  <a:pt x="326" y="195"/>
                </a:cubicBezTo>
                <a:cubicBezTo>
                  <a:pt x="326" y="192"/>
                  <a:pt x="328" y="190"/>
                  <a:pt x="329" y="188"/>
                </a:cubicBezTo>
                <a:cubicBezTo>
                  <a:pt x="329" y="187"/>
                  <a:pt x="329" y="187"/>
                  <a:pt x="330" y="187"/>
                </a:cubicBezTo>
                <a:cubicBezTo>
                  <a:pt x="330" y="187"/>
                  <a:pt x="331" y="187"/>
                  <a:pt x="331" y="187"/>
                </a:cubicBezTo>
                <a:cubicBezTo>
                  <a:pt x="332" y="186"/>
                  <a:pt x="331" y="187"/>
                  <a:pt x="332" y="186"/>
                </a:cubicBezTo>
                <a:cubicBezTo>
                  <a:pt x="333" y="185"/>
                  <a:pt x="335" y="182"/>
                  <a:pt x="336" y="183"/>
                </a:cubicBezTo>
                <a:cubicBezTo>
                  <a:pt x="338" y="184"/>
                  <a:pt x="336" y="187"/>
                  <a:pt x="338" y="189"/>
                </a:cubicBezTo>
                <a:cubicBezTo>
                  <a:pt x="340" y="190"/>
                  <a:pt x="343" y="189"/>
                  <a:pt x="345" y="190"/>
                </a:cubicBezTo>
                <a:cubicBezTo>
                  <a:pt x="348" y="190"/>
                  <a:pt x="351" y="190"/>
                  <a:pt x="352" y="187"/>
                </a:cubicBezTo>
                <a:cubicBezTo>
                  <a:pt x="353" y="185"/>
                  <a:pt x="353" y="183"/>
                  <a:pt x="353" y="181"/>
                </a:cubicBezTo>
                <a:cubicBezTo>
                  <a:pt x="353" y="178"/>
                  <a:pt x="354" y="176"/>
                  <a:pt x="356" y="175"/>
                </a:cubicBezTo>
                <a:cubicBezTo>
                  <a:pt x="357" y="174"/>
                  <a:pt x="359" y="175"/>
                  <a:pt x="360" y="173"/>
                </a:cubicBezTo>
                <a:cubicBezTo>
                  <a:pt x="361" y="173"/>
                  <a:pt x="361" y="172"/>
                  <a:pt x="362" y="172"/>
                </a:cubicBezTo>
                <a:cubicBezTo>
                  <a:pt x="363" y="171"/>
                  <a:pt x="363" y="171"/>
                  <a:pt x="364" y="170"/>
                </a:cubicBezTo>
                <a:cubicBezTo>
                  <a:pt x="365" y="167"/>
                  <a:pt x="366" y="167"/>
                  <a:pt x="368" y="166"/>
                </a:cubicBezTo>
                <a:cubicBezTo>
                  <a:pt x="370" y="165"/>
                  <a:pt x="370" y="164"/>
                  <a:pt x="372" y="164"/>
                </a:cubicBezTo>
                <a:cubicBezTo>
                  <a:pt x="374" y="164"/>
                  <a:pt x="375" y="163"/>
                  <a:pt x="376" y="163"/>
                </a:cubicBezTo>
                <a:cubicBezTo>
                  <a:pt x="378" y="163"/>
                  <a:pt x="379" y="163"/>
                  <a:pt x="379" y="161"/>
                </a:cubicBezTo>
                <a:cubicBezTo>
                  <a:pt x="379" y="160"/>
                  <a:pt x="379" y="160"/>
                  <a:pt x="379" y="159"/>
                </a:cubicBezTo>
                <a:cubicBezTo>
                  <a:pt x="379" y="158"/>
                  <a:pt x="380" y="157"/>
                  <a:pt x="380" y="156"/>
                </a:cubicBezTo>
                <a:cubicBezTo>
                  <a:pt x="380" y="156"/>
                  <a:pt x="380" y="155"/>
                  <a:pt x="380" y="154"/>
                </a:cubicBezTo>
                <a:cubicBezTo>
                  <a:pt x="380" y="152"/>
                  <a:pt x="380" y="152"/>
                  <a:pt x="379" y="152"/>
                </a:cubicBezTo>
                <a:cubicBezTo>
                  <a:pt x="377" y="151"/>
                  <a:pt x="377" y="151"/>
                  <a:pt x="376" y="149"/>
                </a:cubicBezTo>
                <a:cubicBezTo>
                  <a:pt x="376" y="149"/>
                  <a:pt x="376" y="148"/>
                  <a:pt x="376" y="147"/>
                </a:cubicBezTo>
                <a:cubicBezTo>
                  <a:pt x="376" y="147"/>
                  <a:pt x="375" y="146"/>
                  <a:pt x="376" y="145"/>
                </a:cubicBezTo>
                <a:cubicBezTo>
                  <a:pt x="376" y="144"/>
                  <a:pt x="378" y="142"/>
                  <a:pt x="379" y="142"/>
                </a:cubicBezTo>
                <a:cubicBezTo>
                  <a:pt x="379" y="142"/>
                  <a:pt x="381" y="141"/>
                  <a:pt x="381" y="141"/>
                </a:cubicBezTo>
                <a:cubicBezTo>
                  <a:pt x="382" y="138"/>
                  <a:pt x="378" y="139"/>
                  <a:pt x="378" y="138"/>
                </a:cubicBezTo>
                <a:cubicBezTo>
                  <a:pt x="376" y="136"/>
                  <a:pt x="377" y="131"/>
                  <a:pt x="379" y="130"/>
                </a:cubicBezTo>
                <a:cubicBezTo>
                  <a:pt x="379" y="130"/>
                  <a:pt x="380" y="129"/>
                  <a:pt x="381" y="129"/>
                </a:cubicBezTo>
                <a:cubicBezTo>
                  <a:pt x="382" y="129"/>
                  <a:pt x="383" y="130"/>
                  <a:pt x="384" y="130"/>
                </a:cubicBezTo>
                <a:cubicBezTo>
                  <a:pt x="385" y="129"/>
                  <a:pt x="385" y="129"/>
                  <a:pt x="386" y="128"/>
                </a:cubicBezTo>
                <a:cubicBezTo>
                  <a:pt x="386" y="127"/>
                  <a:pt x="387" y="125"/>
                  <a:pt x="388" y="124"/>
                </a:cubicBezTo>
                <a:cubicBezTo>
                  <a:pt x="389" y="123"/>
                  <a:pt x="390" y="122"/>
                  <a:pt x="390" y="121"/>
                </a:cubicBezTo>
                <a:cubicBezTo>
                  <a:pt x="390" y="121"/>
                  <a:pt x="390" y="119"/>
                  <a:pt x="390" y="118"/>
                </a:cubicBezTo>
                <a:cubicBezTo>
                  <a:pt x="390" y="117"/>
                  <a:pt x="390" y="117"/>
                  <a:pt x="389" y="116"/>
                </a:cubicBezTo>
                <a:cubicBezTo>
                  <a:pt x="389" y="115"/>
                  <a:pt x="389" y="115"/>
                  <a:pt x="389" y="114"/>
                </a:cubicBezTo>
                <a:cubicBezTo>
                  <a:pt x="388" y="114"/>
                  <a:pt x="388" y="113"/>
                  <a:pt x="388" y="113"/>
                </a:cubicBezTo>
                <a:cubicBezTo>
                  <a:pt x="386" y="112"/>
                  <a:pt x="384" y="113"/>
                  <a:pt x="383" y="112"/>
                </a:cubicBezTo>
                <a:cubicBezTo>
                  <a:pt x="381" y="111"/>
                  <a:pt x="380" y="110"/>
                  <a:pt x="379" y="109"/>
                </a:cubicBezTo>
                <a:cubicBezTo>
                  <a:pt x="379" y="109"/>
                  <a:pt x="378" y="108"/>
                  <a:pt x="379" y="107"/>
                </a:cubicBezTo>
                <a:cubicBezTo>
                  <a:pt x="379" y="106"/>
                  <a:pt x="382" y="107"/>
                  <a:pt x="383" y="107"/>
                </a:cubicBezTo>
                <a:cubicBezTo>
                  <a:pt x="386" y="107"/>
                  <a:pt x="385" y="105"/>
                  <a:pt x="387" y="103"/>
                </a:cubicBezTo>
                <a:cubicBezTo>
                  <a:pt x="388" y="102"/>
                  <a:pt x="392" y="103"/>
                  <a:pt x="393" y="105"/>
                </a:cubicBezTo>
                <a:cubicBezTo>
                  <a:pt x="394" y="106"/>
                  <a:pt x="394" y="108"/>
                  <a:pt x="395" y="108"/>
                </a:cubicBezTo>
                <a:cubicBezTo>
                  <a:pt x="396" y="109"/>
                  <a:pt x="397" y="108"/>
                  <a:pt x="398" y="108"/>
                </a:cubicBezTo>
                <a:cubicBezTo>
                  <a:pt x="400" y="108"/>
                  <a:pt x="401" y="106"/>
                  <a:pt x="404" y="106"/>
                </a:cubicBezTo>
                <a:cubicBezTo>
                  <a:pt x="405" y="106"/>
                  <a:pt x="405" y="106"/>
                  <a:pt x="406" y="105"/>
                </a:cubicBezTo>
                <a:cubicBezTo>
                  <a:pt x="407" y="105"/>
                  <a:pt x="408" y="105"/>
                  <a:pt x="409" y="104"/>
                </a:cubicBezTo>
                <a:cubicBezTo>
                  <a:pt x="410" y="103"/>
                  <a:pt x="413" y="102"/>
                  <a:pt x="414" y="100"/>
                </a:cubicBezTo>
                <a:cubicBezTo>
                  <a:pt x="415" y="97"/>
                  <a:pt x="412" y="98"/>
                  <a:pt x="410" y="96"/>
                </a:cubicBezTo>
                <a:cubicBezTo>
                  <a:pt x="408" y="94"/>
                  <a:pt x="411" y="91"/>
                  <a:pt x="413" y="88"/>
                </a:cubicBezTo>
                <a:cubicBezTo>
                  <a:pt x="414" y="87"/>
                  <a:pt x="415" y="86"/>
                  <a:pt x="416" y="85"/>
                </a:cubicBezTo>
                <a:cubicBezTo>
                  <a:pt x="416" y="85"/>
                  <a:pt x="416" y="85"/>
                  <a:pt x="416" y="84"/>
                </a:cubicBezTo>
                <a:cubicBezTo>
                  <a:pt x="416" y="84"/>
                  <a:pt x="417" y="83"/>
                  <a:pt x="417" y="83"/>
                </a:cubicBezTo>
                <a:cubicBezTo>
                  <a:pt x="417" y="82"/>
                  <a:pt x="417" y="80"/>
                  <a:pt x="416" y="79"/>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8" name="Freeform 15">
            <a:extLst>
              <a:ext uri="{FF2B5EF4-FFF2-40B4-BE49-F238E27FC236}">
                <a16:creationId xmlns:a16="http://schemas.microsoft.com/office/drawing/2014/main" id="{5A2BBA34-7976-79A7-68A6-2CC481E081FC}"/>
              </a:ext>
            </a:extLst>
          </p:cNvPr>
          <p:cNvSpPr>
            <a:spLocks/>
          </p:cNvSpPr>
          <p:nvPr/>
        </p:nvSpPr>
        <p:spPr bwMode="auto">
          <a:xfrm>
            <a:off x="3056243" y="4812243"/>
            <a:ext cx="24934" cy="29608"/>
          </a:xfrm>
          <a:custGeom>
            <a:avLst/>
            <a:gdLst/>
            <a:ahLst/>
            <a:cxnLst>
              <a:cxn ang="0">
                <a:pos x="11" y="2"/>
              </a:cxn>
              <a:cxn ang="0">
                <a:pos x="9" y="1"/>
              </a:cxn>
              <a:cxn ang="0">
                <a:pos x="9" y="0"/>
              </a:cxn>
              <a:cxn ang="0">
                <a:pos x="6" y="1"/>
              </a:cxn>
              <a:cxn ang="0">
                <a:pos x="5" y="3"/>
              </a:cxn>
              <a:cxn ang="0">
                <a:pos x="3" y="4"/>
              </a:cxn>
              <a:cxn ang="0">
                <a:pos x="2" y="6"/>
              </a:cxn>
              <a:cxn ang="0">
                <a:pos x="1" y="8"/>
              </a:cxn>
              <a:cxn ang="0">
                <a:pos x="0" y="10"/>
              </a:cxn>
              <a:cxn ang="0">
                <a:pos x="0" y="12"/>
              </a:cxn>
              <a:cxn ang="0">
                <a:pos x="1" y="14"/>
              </a:cxn>
              <a:cxn ang="0">
                <a:pos x="3" y="15"/>
              </a:cxn>
              <a:cxn ang="0">
                <a:pos x="7" y="16"/>
              </a:cxn>
              <a:cxn ang="0">
                <a:pos x="9" y="15"/>
              </a:cxn>
              <a:cxn ang="0">
                <a:pos x="12" y="11"/>
              </a:cxn>
              <a:cxn ang="0">
                <a:pos x="12" y="6"/>
              </a:cxn>
              <a:cxn ang="0">
                <a:pos x="12" y="4"/>
              </a:cxn>
              <a:cxn ang="0">
                <a:pos x="11" y="2"/>
              </a:cxn>
            </a:cxnLst>
            <a:rect l="0" t="0" r="r" b="b"/>
            <a:pathLst>
              <a:path w="13" h="16">
                <a:moveTo>
                  <a:pt x="11" y="2"/>
                </a:moveTo>
                <a:cubicBezTo>
                  <a:pt x="9" y="1"/>
                  <a:pt x="9" y="1"/>
                  <a:pt x="9" y="1"/>
                </a:cubicBezTo>
                <a:cubicBezTo>
                  <a:pt x="9" y="1"/>
                  <a:pt x="9" y="1"/>
                  <a:pt x="9" y="0"/>
                </a:cubicBezTo>
                <a:cubicBezTo>
                  <a:pt x="9" y="0"/>
                  <a:pt x="6" y="1"/>
                  <a:pt x="6" y="1"/>
                </a:cubicBezTo>
                <a:cubicBezTo>
                  <a:pt x="6" y="2"/>
                  <a:pt x="5" y="2"/>
                  <a:pt x="5" y="3"/>
                </a:cubicBezTo>
                <a:cubicBezTo>
                  <a:pt x="4" y="3"/>
                  <a:pt x="4" y="3"/>
                  <a:pt x="3" y="4"/>
                </a:cubicBezTo>
                <a:cubicBezTo>
                  <a:pt x="3" y="5"/>
                  <a:pt x="3" y="5"/>
                  <a:pt x="2" y="6"/>
                </a:cubicBezTo>
                <a:cubicBezTo>
                  <a:pt x="2" y="7"/>
                  <a:pt x="1" y="7"/>
                  <a:pt x="1" y="8"/>
                </a:cubicBezTo>
                <a:cubicBezTo>
                  <a:pt x="1" y="9"/>
                  <a:pt x="0" y="9"/>
                  <a:pt x="0" y="10"/>
                </a:cubicBezTo>
                <a:cubicBezTo>
                  <a:pt x="0" y="11"/>
                  <a:pt x="0" y="12"/>
                  <a:pt x="0" y="12"/>
                </a:cubicBezTo>
                <a:cubicBezTo>
                  <a:pt x="0" y="13"/>
                  <a:pt x="0" y="14"/>
                  <a:pt x="1" y="14"/>
                </a:cubicBezTo>
                <a:cubicBezTo>
                  <a:pt x="2" y="15"/>
                  <a:pt x="2" y="15"/>
                  <a:pt x="3" y="15"/>
                </a:cubicBezTo>
                <a:cubicBezTo>
                  <a:pt x="5" y="15"/>
                  <a:pt x="6" y="16"/>
                  <a:pt x="7" y="16"/>
                </a:cubicBezTo>
                <a:cubicBezTo>
                  <a:pt x="8" y="16"/>
                  <a:pt x="9" y="16"/>
                  <a:pt x="9" y="15"/>
                </a:cubicBezTo>
                <a:cubicBezTo>
                  <a:pt x="11" y="14"/>
                  <a:pt x="11" y="12"/>
                  <a:pt x="12" y="11"/>
                </a:cubicBezTo>
                <a:cubicBezTo>
                  <a:pt x="12" y="9"/>
                  <a:pt x="13" y="7"/>
                  <a:pt x="12" y="6"/>
                </a:cubicBezTo>
                <a:cubicBezTo>
                  <a:pt x="12" y="5"/>
                  <a:pt x="12" y="5"/>
                  <a:pt x="12" y="4"/>
                </a:cubicBezTo>
                <a:cubicBezTo>
                  <a:pt x="11" y="4"/>
                  <a:pt x="11" y="3"/>
                  <a:pt x="11" y="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19" name="Group 18">
            <a:extLst>
              <a:ext uri="{FF2B5EF4-FFF2-40B4-BE49-F238E27FC236}">
                <a16:creationId xmlns:a16="http://schemas.microsoft.com/office/drawing/2014/main" id="{55DB76B0-4DEF-CD58-9917-7A64500AE8E8}"/>
              </a:ext>
            </a:extLst>
          </p:cNvPr>
          <p:cNvGrpSpPr/>
          <p:nvPr/>
        </p:nvGrpSpPr>
        <p:grpSpPr>
          <a:xfrm>
            <a:off x="1597610" y="4229414"/>
            <a:ext cx="1444607" cy="1429022"/>
            <a:chOff x="1554491" y="4533230"/>
            <a:chExt cx="774055" cy="765705"/>
          </a:xfrm>
          <a:solidFill>
            <a:srgbClr val="8FD6B2"/>
          </a:solidFill>
        </p:grpSpPr>
        <p:sp>
          <p:nvSpPr>
            <p:cNvPr id="1090" name="Freeform 16">
              <a:extLst>
                <a:ext uri="{FF2B5EF4-FFF2-40B4-BE49-F238E27FC236}">
                  <a16:creationId xmlns:a16="http://schemas.microsoft.com/office/drawing/2014/main" id="{C832AF26-353E-D77D-FD23-D72AFCFC71F5}"/>
                </a:ext>
              </a:extLst>
            </p:cNvPr>
            <p:cNvSpPr>
              <a:spLocks noEditPoints="1"/>
            </p:cNvSpPr>
            <p:nvPr/>
          </p:nvSpPr>
          <p:spPr bwMode="auto">
            <a:xfrm>
              <a:off x="1554491" y="4533230"/>
              <a:ext cx="725625" cy="705584"/>
            </a:xfrm>
            <a:custGeom>
              <a:avLst/>
              <a:gdLst/>
              <a:ahLst/>
              <a:cxnLst>
                <a:cxn ang="0">
                  <a:pos x="737" y="191"/>
                </a:cxn>
                <a:cxn ang="0">
                  <a:pos x="702" y="174"/>
                </a:cxn>
                <a:cxn ang="0">
                  <a:pos x="633" y="143"/>
                </a:cxn>
                <a:cxn ang="0">
                  <a:pos x="577" y="126"/>
                </a:cxn>
                <a:cxn ang="0">
                  <a:pos x="539" y="101"/>
                </a:cxn>
                <a:cxn ang="0">
                  <a:pos x="509" y="70"/>
                </a:cxn>
                <a:cxn ang="0">
                  <a:pos x="472" y="38"/>
                </a:cxn>
                <a:cxn ang="0">
                  <a:pos x="432" y="4"/>
                </a:cxn>
                <a:cxn ang="0">
                  <a:pos x="374" y="39"/>
                </a:cxn>
                <a:cxn ang="0">
                  <a:pos x="323" y="113"/>
                </a:cxn>
                <a:cxn ang="0">
                  <a:pos x="290" y="145"/>
                </a:cxn>
                <a:cxn ang="0">
                  <a:pos x="210" y="138"/>
                </a:cxn>
                <a:cxn ang="0">
                  <a:pos x="190" y="179"/>
                </a:cxn>
                <a:cxn ang="0">
                  <a:pos x="171" y="211"/>
                </a:cxn>
                <a:cxn ang="0">
                  <a:pos x="129" y="219"/>
                </a:cxn>
                <a:cxn ang="0">
                  <a:pos x="81" y="208"/>
                </a:cxn>
                <a:cxn ang="0">
                  <a:pos x="38" y="213"/>
                </a:cxn>
                <a:cxn ang="0">
                  <a:pos x="10" y="238"/>
                </a:cxn>
                <a:cxn ang="0">
                  <a:pos x="32" y="250"/>
                </a:cxn>
                <a:cxn ang="0">
                  <a:pos x="17" y="266"/>
                </a:cxn>
                <a:cxn ang="0">
                  <a:pos x="52" y="283"/>
                </a:cxn>
                <a:cxn ang="0">
                  <a:pos x="90" y="299"/>
                </a:cxn>
                <a:cxn ang="0">
                  <a:pos x="133" y="320"/>
                </a:cxn>
                <a:cxn ang="0">
                  <a:pos x="153" y="355"/>
                </a:cxn>
                <a:cxn ang="0">
                  <a:pos x="172" y="389"/>
                </a:cxn>
                <a:cxn ang="0">
                  <a:pos x="214" y="405"/>
                </a:cxn>
                <a:cxn ang="0">
                  <a:pos x="211" y="434"/>
                </a:cxn>
                <a:cxn ang="0">
                  <a:pos x="198" y="438"/>
                </a:cxn>
                <a:cxn ang="0">
                  <a:pos x="233" y="507"/>
                </a:cxn>
                <a:cxn ang="0">
                  <a:pos x="203" y="491"/>
                </a:cxn>
                <a:cxn ang="0">
                  <a:pos x="189" y="565"/>
                </a:cxn>
                <a:cxn ang="0">
                  <a:pos x="166" y="637"/>
                </a:cxn>
                <a:cxn ang="0">
                  <a:pos x="197" y="661"/>
                </a:cxn>
                <a:cxn ang="0">
                  <a:pos x="265" y="684"/>
                </a:cxn>
                <a:cxn ang="0">
                  <a:pos x="324" y="681"/>
                </a:cxn>
                <a:cxn ang="0">
                  <a:pos x="346" y="687"/>
                </a:cxn>
                <a:cxn ang="0">
                  <a:pos x="372" y="700"/>
                </a:cxn>
                <a:cxn ang="0">
                  <a:pos x="382" y="707"/>
                </a:cxn>
                <a:cxn ang="0">
                  <a:pos x="431" y="685"/>
                </a:cxn>
                <a:cxn ang="0">
                  <a:pos x="464" y="634"/>
                </a:cxn>
                <a:cxn ang="0">
                  <a:pos x="511" y="626"/>
                </a:cxn>
                <a:cxn ang="0">
                  <a:pos x="536" y="632"/>
                </a:cxn>
                <a:cxn ang="0">
                  <a:pos x="566" y="642"/>
                </a:cxn>
                <a:cxn ang="0">
                  <a:pos x="621" y="658"/>
                </a:cxn>
                <a:cxn ang="0">
                  <a:pos x="650" y="627"/>
                </a:cxn>
                <a:cxn ang="0">
                  <a:pos x="687" y="597"/>
                </a:cxn>
                <a:cxn ang="0">
                  <a:pos x="660" y="562"/>
                </a:cxn>
                <a:cxn ang="0">
                  <a:pos x="652" y="515"/>
                </a:cxn>
                <a:cxn ang="0">
                  <a:pos x="667" y="480"/>
                </a:cxn>
                <a:cxn ang="0">
                  <a:pos x="663" y="436"/>
                </a:cxn>
                <a:cxn ang="0">
                  <a:pos x="658" y="409"/>
                </a:cxn>
                <a:cxn ang="0">
                  <a:pos x="614" y="391"/>
                </a:cxn>
                <a:cxn ang="0">
                  <a:pos x="658" y="330"/>
                </a:cxn>
                <a:cxn ang="0">
                  <a:pos x="703" y="303"/>
                </a:cxn>
                <a:cxn ang="0">
                  <a:pos x="704" y="300"/>
                </a:cxn>
                <a:cxn ang="0">
                  <a:pos x="716" y="221"/>
                </a:cxn>
              </a:cxnLst>
              <a:rect l="0" t="0" r="r" b="b"/>
              <a:pathLst>
                <a:path w="738" h="718">
                  <a:moveTo>
                    <a:pt x="437" y="718"/>
                  </a:moveTo>
                  <a:cubicBezTo>
                    <a:pt x="439" y="716"/>
                    <a:pt x="441" y="714"/>
                    <a:pt x="442" y="710"/>
                  </a:cubicBezTo>
                  <a:cubicBezTo>
                    <a:pt x="442" y="710"/>
                    <a:pt x="442" y="710"/>
                    <a:pt x="442" y="710"/>
                  </a:cubicBezTo>
                  <a:cubicBezTo>
                    <a:pt x="440" y="711"/>
                    <a:pt x="438" y="715"/>
                    <a:pt x="437" y="718"/>
                  </a:cubicBezTo>
                  <a:moveTo>
                    <a:pt x="350" y="705"/>
                  </a:moveTo>
                  <a:cubicBezTo>
                    <a:pt x="350" y="705"/>
                    <a:pt x="349" y="705"/>
                    <a:pt x="349" y="705"/>
                  </a:cubicBezTo>
                  <a:cubicBezTo>
                    <a:pt x="349" y="705"/>
                    <a:pt x="350" y="705"/>
                    <a:pt x="350" y="705"/>
                  </a:cubicBezTo>
                  <a:moveTo>
                    <a:pt x="737" y="191"/>
                  </a:moveTo>
                  <a:cubicBezTo>
                    <a:pt x="738" y="189"/>
                    <a:pt x="738" y="186"/>
                    <a:pt x="737" y="184"/>
                  </a:cubicBezTo>
                  <a:cubicBezTo>
                    <a:pt x="735" y="181"/>
                    <a:pt x="733" y="182"/>
                    <a:pt x="731" y="181"/>
                  </a:cubicBezTo>
                  <a:cubicBezTo>
                    <a:pt x="730" y="181"/>
                    <a:pt x="729" y="180"/>
                    <a:pt x="728" y="179"/>
                  </a:cubicBezTo>
                  <a:cubicBezTo>
                    <a:pt x="729" y="179"/>
                    <a:pt x="725" y="177"/>
                    <a:pt x="726" y="177"/>
                  </a:cubicBezTo>
                  <a:cubicBezTo>
                    <a:pt x="723" y="176"/>
                    <a:pt x="720" y="176"/>
                    <a:pt x="717" y="176"/>
                  </a:cubicBezTo>
                  <a:cubicBezTo>
                    <a:pt x="714" y="176"/>
                    <a:pt x="708" y="177"/>
                    <a:pt x="705" y="176"/>
                  </a:cubicBezTo>
                  <a:cubicBezTo>
                    <a:pt x="704" y="176"/>
                    <a:pt x="705" y="175"/>
                    <a:pt x="704" y="175"/>
                  </a:cubicBezTo>
                  <a:cubicBezTo>
                    <a:pt x="703" y="174"/>
                    <a:pt x="702" y="174"/>
                    <a:pt x="702" y="174"/>
                  </a:cubicBezTo>
                  <a:cubicBezTo>
                    <a:pt x="699" y="171"/>
                    <a:pt x="699" y="168"/>
                    <a:pt x="697" y="166"/>
                  </a:cubicBezTo>
                  <a:cubicBezTo>
                    <a:pt x="691" y="162"/>
                    <a:pt x="685" y="162"/>
                    <a:pt x="678" y="162"/>
                  </a:cubicBezTo>
                  <a:cubicBezTo>
                    <a:pt x="674" y="162"/>
                    <a:pt x="671" y="162"/>
                    <a:pt x="668" y="163"/>
                  </a:cubicBezTo>
                  <a:cubicBezTo>
                    <a:pt x="664" y="164"/>
                    <a:pt x="662" y="167"/>
                    <a:pt x="658" y="167"/>
                  </a:cubicBezTo>
                  <a:cubicBezTo>
                    <a:pt x="654" y="166"/>
                    <a:pt x="654" y="164"/>
                    <a:pt x="652" y="161"/>
                  </a:cubicBezTo>
                  <a:cubicBezTo>
                    <a:pt x="652" y="159"/>
                    <a:pt x="652" y="159"/>
                    <a:pt x="651" y="157"/>
                  </a:cubicBezTo>
                  <a:cubicBezTo>
                    <a:pt x="651" y="156"/>
                    <a:pt x="649" y="155"/>
                    <a:pt x="648" y="154"/>
                  </a:cubicBezTo>
                  <a:cubicBezTo>
                    <a:pt x="643" y="148"/>
                    <a:pt x="639" y="146"/>
                    <a:pt x="633" y="143"/>
                  </a:cubicBezTo>
                  <a:cubicBezTo>
                    <a:pt x="629" y="141"/>
                    <a:pt x="628" y="139"/>
                    <a:pt x="624" y="142"/>
                  </a:cubicBezTo>
                  <a:cubicBezTo>
                    <a:pt x="618" y="145"/>
                    <a:pt x="617" y="142"/>
                    <a:pt x="612" y="139"/>
                  </a:cubicBezTo>
                  <a:cubicBezTo>
                    <a:pt x="609" y="137"/>
                    <a:pt x="606" y="136"/>
                    <a:pt x="601" y="136"/>
                  </a:cubicBezTo>
                  <a:cubicBezTo>
                    <a:pt x="600" y="136"/>
                    <a:pt x="598" y="136"/>
                    <a:pt x="597" y="137"/>
                  </a:cubicBezTo>
                  <a:cubicBezTo>
                    <a:pt x="595" y="137"/>
                    <a:pt x="594" y="139"/>
                    <a:pt x="593" y="140"/>
                  </a:cubicBezTo>
                  <a:cubicBezTo>
                    <a:pt x="589" y="142"/>
                    <a:pt x="584" y="134"/>
                    <a:pt x="583" y="132"/>
                  </a:cubicBezTo>
                  <a:cubicBezTo>
                    <a:pt x="583" y="131"/>
                    <a:pt x="583" y="129"/>
                    <a:pt x="582" y="128"/>
                  </a:cubicBezTo>
                  <a:cubicBezTo>
                    <a:pt x="581" y="126"/>
                    <a:pt x="579" y="127"/>
                    <a:pt x="577" y="126"/>
                  </a:cubicBezTo>
                  <a:cubicBezTo>
                    <a:pt x="569" y="123"/>
                    <a:pt x="564" y="116"/>
                    <a:pt x="555" y="116"/>
                  </a:cubicBezTo>
                  <a:cubicBezTo>
                    <a:pt x="554" y="111"/>
                    <a:pt x="553" y="107"/>
                    <a:pt x="553" y="102"/>
                  </a:cubicBezTo>
                  <a:cubicBezTo>
                    <a:pt x="553" y="101"/>
                    <a:pt x="552" y="99"/>
                    <a:pt x="553" y="97"/>
                  </a:cubicBezTo>
                  <a:cubicBezTo>
                    <a:pt x="554" y="94"/>
                    <a:pt x="557" y="92"/>
                    <a:pt x="554" y="89"/>
                  </a:cubicBezTo>
                  <a:cubicBezTo>
                    <a:pt x="552" y="88"/>
                    <a:pt x="551" y="87"/>
                    <a:pt x="549" y="87"/>
                  </a:cubicBezTo>
                  <a:cubicBezTo>
                    <a:pt x="547" y="88"/>
                    <a:pt x="545" y="90"/>
                    <a:pt x="544" y="91"/>
                  </a:cubicBezTo>
                  <a:cubicBezTo>
                    <a:pt x="544" y="93"/>
                    <a:pt x="545" y="96"/>
                    <a:pt x="544" y="98"/>
                  </a:cubicBezTo>
                  <a:cubicBezTo>
                    <a:pt x="543" y="99"/>
                    <a:pt x="540" y="100"/>
                    <a:pt x="539" y="101"/>
                  </a:cubicBezTo>
                  <a:cubicBezTo>
                    <a:pt x="536" y="103"/>
                    <a:pt x="532" y="106"/>
                    <a:pt x="529" y="105"/>
                  </a:cubicBezTo>
                  <a:cubicBezTo>
                    <a:pt x="526" y="104"/>
                    <a:pt x="527" y="104"/>
                    <a:pt x="525" y="102"/>
                  </a:cubicBezTo>
                  <a:cubicBezTo>
                    <a:pt x="522" y="100"/>
                    <a:pt x="522" y="101"/>
                    <a:pt x="521" y="97"/>
                  </a:cubicBezTo>
                  <a:cubicBezTo>
                    <a:pt x="520" y="95"/>
                    <a:pt x="520" y="88"/>
                    <a:pt x="518" y="86"/>
                  </a:cubicBezTo>
                  <a:cubicBezTo>
                    <a:pt x="516" y="85"/>
                    <a:pt x="514" y="87"/>
                    <a:pt x="513" y="85"/>
                  </a:cubicBezTo>
                  <a:cubicBezTo>
                    <a:pt x="512" y="85"/>
                    <a:pt x="512" y="80"/>
                    <a:pt x="513" y="80"/>
                  </a:cubicBezTo>
                  <a:cubicBezTo>
                    <a:pt x="514" y="77"/>
                    <a:pt x="517" y="80"/>
                    <a:pt x="517" y="76"/>
                  </a:cubicBezTo>
                  <a:cubicBezTo>
                    <a:pt x="518" y="72"/>
                    <a:pt x="512" y="71"/>
                    <a:pt x="509" y="70"/>
                  </a:cubicBezTo>
                  <a:cubicBezTo>
                    <a:pt x="508" y="69"/>
                    <a:pt x="506" y="68"/>
                    <a:pt x="505" y="67"/>
                  </a:cubicBezTo>
                  <a:cubicBezTo>
                    <a:pt x="502" y="67"/>
                    <a:pt x="500" y="69"/>
                    <a:pt x="498" y="69"/>
                  </a:cubicBezTo>
                  <a:cubicBezTo>
                    <a:pt x="494" y="69"/>
                    <a:pt x="491" y="67"/>
                    <a:pt x="491" y="64"/>
                  </a:cubicBezTo>
                  <a:cubicBezTo>
                    <a:pt x="490" y="62"/>
                    <a:pt x="491" y="60"/>
                    <a:pt x="490" y="59"/>
                  </a:cubicBezTo>
                  <a:cubicBezTo>
                    <a:pt x="488" y="55"/>
                    <a:pt x="483" y="57"/>
                    <a:pt x="480" y="56"/>
                  </a:cubicBezTo>
                  <a:cubicBezTo>
                    <a:pt x="476" y="56"/>
                    <a:pt x="469" y="50"/>
                    <a:pt x="469" y="46"/>
                  </a:cubicBezTo>
                  <a:cubicBezTo>
                    <a:pt x="470" y="44"/>
                    <a:pt x="473" y="43"/>
                    <a:pt x="473" y="41"/>
                  </a:cubicBezTo>
                  <a:cubicBezTo>
                    <a:pt x="473" y="40"/>
                    <a:pt x="472" y="39"/>
                    <a:pt x="472" y="38"/>
                  </a:cubicBezTo>
                  <a:cubicBezTo>
                    <a:pt x="470" y="34"/>
                    <a:pt x="466" y="30"/>
                    <a:pt x="461" y="31"/>
                  </a:cubicBezTo>
                  <a:cubicBezTo>
                    <a:pt x="457" y="31"/>
                    <a:pt x="453" y="35"/>
                    <a:pt x="449" y="35"/>
                  </a:cubicBezTo>
                  <a:cubicBezTo>
                    <a:pt x="444" y="36"/>
                    <a:pt x="442" y="32"/>
                    <a:pt x="438" y="29"/>
                  </a:cubicBezTo>
                  <a:cubicBezTo>
                    <a:pt x="435" y="26"/>
                    <a:pt x="434" y="24"/>
                    <a:pt x="433" y="20"/>
                  </a:cubicBezTo>
                  <a:cubicBezTo>
                    <a:pt x="433" y="17"/>
                    <a:pt x="433" y="13"/>
                    <a:pt x="433" y="10"/>
                  </a:cubicBezTo>
                  <a:cubicBezTo>
                    <a:pt x="434" y="8"/>
                    <a:pt x="434" y="8"/>
                    <a:pt x="434" y="8"/>
                  </a:cubicBezTo>
                  <a:cubicBezTo>
                    <a:pt x="434" y="7"/>
                    <a:pt x="434" y="8"/>
                    <a:pt x="433" y="7"/>
                  </a:cubicBezTo>
                  <a:cubicBezTo>
                    <a:pt x="433" y="7"/>
                    <a:pt x="432" y="4"/>
                    <a:pt x="432" y="4"/>
                  </a:cubicBezTo>
                  <a:cubicBezTo>
                    <a:pt x="431" y="3"/>
                    <a:pt x="429" y="2"/>
                    <a:pt x="427" y="1"/>
                  </a:cubicBezTo>
                  <a:cubicBezTo>
                    <a:pt x="422" y="0"/>
                    <a:pt x="418" y="1"/>
                    <a:pt x="416" y="5"/>
                  </a:cubicBezTo>
                  <a:cubicBezTo>
                    <a:pt x="415" y="6"/>
                    <a:pt x="415" y="7"/>
                    <a:pt x="415" y="8"/>
                  </a:cubicBezTo>
                  <a:cubicBezTo>
                    <a:pt x="414" y="8"/>
                    <a:pt x="412" y="9"/>
                    <a:pt x="411" y="10"/>
                  </a:cubicBezTo>
                  <a:cubicBezTo>
                    <a:pt x="410" y="11"/>
                    <a:pt x="410" y="14"/>
                    <a:pt x="408" y="15"/>
                  </a:cubicBezTo>
                  <a:cubicBezTo>
                    <a:pt x="406" y="18"/>
                    <a:pt x="403" y="20"/>
                    <a:pt x="401" y="23"/>
                  </a:cubicBezTo>
                  <a:cubicBezTo>
                    <a:pt x="396" y="31"/>
                    <a:pt x="387" y="29"/>
                    <a:pt x="380" y="33"/>
                  </a:cubicBezTo>
                  <a:cubicBezTo>
                    <a:pt x="378" y="35"/>
                    <a:pt x="375" y="37"/>
                    <a:pt x="374" y="39"/>
                  </a:cubicBezTo>
                  <a:cubicBezTo>
                    <a:pt x="372" y="41"/>
                    <a:pt x="373" y="43"/>
                    <a:pt x="373" y="45"/>
                  </a:cubicBezTo>
                  <a:cubicBezTo>
                    <a:pt x="372" y="51"/>
                    <a:pt x="370" y="55"/>
                    <a:pt x="368" y="61"/>
                  </a:cubicBezTo>
                  <a:cubicBezTo>
                    <a:pt x="367" y="65"/>
                    <a:pt x="369" y="70"/>
                    <a:pt x="368" y="74"/>
                  </a:cubicBezTo>
                  <a:cubicBezTo>
                    <a:pt x="367" y="79"/>
                    <a:pt x="365" y="86"/>
                    <a:pt x="361" y="90"/>
                  </a:cubicBezTo>
                  <a:cubicBezTo>
                    <a:pt x="358" y="94"/>
                    <a:pt x="352" y="95"/>
                    <a:pt x="348" y="97"/>
                  </a:cubicBezTo>
                  <a:cubicBezTo>
                    <a:pt x="345" y="99"/>
                    <a:pt x="341" y="102"/>
                    <a:pt x="338" y="105"/>
                  </a:cubicBezTo>
                  <a:cubicBezTo>
                    <a:pt x="335" y="106"/>
                    <a:pt x="334" y="107"/>
                    <a:pt x="331" y="108"/>
                  </a:cubicBezTo>
                  <a:cubicBezTo>
                    <a:pt x="328" y="109"/>
                    <a:pt x="326" y="112"/>
                    <a:pt x="323" y="113"/>
                  </a:cubicBezTo>
                  <a:cubicBezTo>
                    <a:pt x="321" y="115"/>
                    <a:pt x="317" y="114"/>
                    <a:pt x="314" y="115"/>
                  </a:cubicBezTo>
                  <a:cubicBezTo>
                    <a:pt x="311" y="116"/>
                    <a:pt x="310" y="118"/>
                    <a:pt x="307" y="119"/>
                  </a:cubicBezTo>
                  <a:cubicBezTo>
                    <a:pt x="304" y="122"/>
                    <a:pt x="298" y="120"/>
                    <a:pt x="295" y="122"/>
                  </a:cubicBezTo>
                  <a:cubicBezTo>
                    <a:pt x="293" y="123"/>
                    <a:pt x="293" y="125"/>
                    <a:pt x="292" y="126"/>
                  </a:cubicBezTo>
                  <a:cubicBezTo>
                    <a:pt x="290" y="128"/>
                    <a:pt x="287" y="128"/>
                    <a:pt x="284" y="128"/>
                  </a:cubicBezTo>
                  <a:cubicBezTo>
                    <a:pt x="282" y="128"/>
                    <a:pt x="280" y="127"/>
                    <a:pt x="279" y="129"/>
                  </a:cubicBezTo>
                  <a:cubicBezTo>
                    <a:pt x="278" y="131"/>
                    <a:pt x="280" y="134"/>
                    <a:pt x="280" y="136"/>
                  </a:cubicBezTo>
                  <a:cubicBezTo>
                    <a:pt x="282" y="141"/>
                    <a:pt x="285" y="144"/>
                    <a:pt x="290" y="145"/>
                  </a:cubicBezTo>
                  <a:cubicBezTo>
                    <a:pt x="292" y="151"/>
                    <a:pt x="286" y="152"/>
                    <a:pt x="282" y="154"/>
                  </a:cubicBezTo>
                  <a:cubicBezTo>
                    <a:pt x="278" y="156"/>
                    <a:pt x="275" y="158"/>
                    <a:pt x="271" y="157"/>
                  </a:cubicBezTo>
                  <a:cubicBezTo>
                    <a:pt x="269" y="156"/>
                    <a:pt x="268" y="155"/>
                    <a:pt x="266" y="155"/>
                  </a:cubicBezTo>
                  <a:cubicBezTo>
                    <a:pt x="263" y="155"/>
                    <a:pt x="262" y="156"/>
                    <a:pt x="259" y="157"/>
                  </a:cubicBezTo>
                  <a:cubicBezTo>
                    <a:pt x="255" y="159"/>
                    <a:pt x="249" y="159"/>
                    <a:pt x="245" y="157"/>
                  </a:cubicBezTo>
                  <a:cubicBezTo>
                    <a:pt x="237" y="152"/>
                    <a:pt x="224" y="155"/>
                    <a:pt x="219" y="148"/>
                  </a:cubicBezTo>
                  <a:cubicBezTo>
                    <a:pt x="218" y="147"/>
                    <a:pt x="217" y="145"/>
                    <a:pt x="216" y="143"/>
                  </a:cubicBezTo>
                  <a:cubicBezTo>
                    <a:pt x="214" y="142"/>
                    <a:pt x="211" y="141"/>
                    <a:pt x="210" y="138"/>
                  </a:cubicBezTo>
                  <a:cubicBezTo>
                    <a:pt x="210" y="136"/>
                    <a:pt x="210" y="133"/>
                    <a:pt x="210" y="131"/>
                  </a:cubicBezTo>
                  <a:cubicBezTo>
                    <a:pt x="210" y="129"/>
                    <a:pt x="209" y="127"/>
                    <a:pt x="209" y="124"/>
                  </a:cubicBezTo>
                  <a:cubicBezTo>
                    <a:pt x="205" y="122"/>
                    <a:pt x="192" y="122"/>
                    <a:pt x="188" y="126"/>
                  </a:cubicBezTo>
                  <a:cubicBezTo>
                    <a:pt x="185" y="128"/>
                    <a:pt x="182" y="130"/>
                    <a:pt x="179" y="132"/>
                  </a:cubicBezTo>
                  <a:cubicBezTo>
                    <a:pt x="177" y="136"/>
                    <a:pt x="177" y="142"/>
                    <a:pt x="179" y="146"/>
                  </a:cubicBezTo>
                  <a:cubicBezTo>
                    <a:pt x="181" y="150"/>
                    <a:pt x="180" y="154"/>
                    <a:pt x="182" y="158"/>
                  </a:cubicBezTo>
                  <a:cubicBezTo>
                    <a:pt x="183" y="160"/>
                    <a:pt x="184" y="161"/>
                    <a:pt x="185" y="163"/>
                  </a:cubicBezTo>
                  <a:cubicBezTo>
                    <a:pt x="188" y="168"/>
                    <a:pt x="190" y="174"/>
                    <a:pt x="190" y="179"/>
                  </a:cubicBezTo>
                  <a:cubicBezTo>
                    <a:pt x="191" y="186"/>
                    <a:pt x="192" y="194"/>
                    <a:pt x="193" y="202"/>
                  </a:cubicBezTo>
                  <a:cubicBezTo>
                    <a:pt x="193" y="205"/>
                    <a:pt x="193" y="207"/>
                    <a:pt x="192" y="208"/>
                  </a:cubicBezTo>
                  <a:cubicBezTo>
                    <a:pt x="192" y="207"/>
                    <a:pt x="188" y="210"/>
                    <a:pt x="189" y="210"/>
                  </a:cubicBezTo>
                  <a:cubicBezTo>
                    <a:pt x="188" y="210"/>
                    <a:pt x="187" y="211"/>
                    <a:pt x="186" y="211"/>
                  </a:cubicBezTo>
                  <a:cubicBezTo>
                    <a:pt x="184" y="211"/>
                    <a:pt x="183" y="211"/>
                    <a:pt x="182" y="211"/>
                  </a:cubicBezTo>
                  <a:cubicBezTo>
                    <a:pt x="182" y="211"/>
                    <a:pt x="179" y="213"/>
                    <a:pt x="180" y="213"/>
                  </a:cubicBezTo>
                  <a:cubicBezTo>
                    <a:pt x="177" y="213"/>
                    <a:pt x="179" y="212"/>
                    <a:pt x="176" y="211"/>
                  </a:cubicBezTo>
                  <a:cubicBezTo>
                    <a:pt x="175" y="211"/>
                    <a:pt x="171" y="211"/>
                    <a:pt x="171" y="211"/>
                  </a:cubicBezTo>
                  <a:cubicBezTo>
                    <a:pt x="169" y="211"/>
                    <a:pt x="169" y="213"/>
                    <a:pt x="168" y="213"/>
                  </a:cubicBezTo>
                  <a:cubicBezTo>
                    <a:pt x="167" y="214"/>
                    <a:pt x="166" y="213"/>
                    <a:pt x="165" y="214"/>
                  </a:cubicBezTo>
                  <a:cubicBezTo>
                    <a:pt x="164" y="214"/>
                    <a:pt x="164" y="215"/>
                    <a:pt x="164" y="215"/>
                  </a:cubicBezTo>
                  <a:cubicBezTo>
                    <a:pt x="162" y="216"/>
                    <a:pt x="161" y="216"/>
                    <a:pt x="160" y="216"/>
                  </a:cubicBezTo>
                  <a:cubicBezTo>
                    <a:pt x="158" y="216"/>
                    <a:pt x="155" y="216"/>
                    <a:pt x="153" y="216"/>
                  </a:cubicBezTo>
                  <a:cubicBezTo>
                    <a:pt x="149" y="215"/>
                    <a:pt x="144" y="210"/>
                    <a:pt x="141" y="214"/>
                  </a:cubicBezTo>
                  <a:cubicBezTo>
                    <a:pt x="138" y="217"/>
                    <a:pt x="140" y="218"/>
                    <a:pt x="137" y="219"/>
                  </a:cubicBezTo>
                  <a:cubicBezTo>
                    <a:pt x="135" y="220"/>
                    <a:pt x="131" y="219"/>
                    <a:pt x="129" y="219"/>
                  </a:cubicBezTo>
                  <a:cubicBezTo>
                    <a:pt x="122" y="219"/>
                    <a:pt x="120" y="217"/>
                    <a:pt x="118" y="210"/>
                  </a:cubicBezTo>
                  <a:cubicBezTo>
                    <a:pt x="117" y="205"/>
                    <a:pt x="115" y="203"/>
                    <a:pt x="110" y="201"/>
                  </a:cubicBezTo>
                  <a:cubicBezTo>
                    <a:pt x="107" y="199"/>
                    <a:pt x="101" y="201"/>
                    <a:pt x="100" y="198"/>
                  </a:cubicBezTo>
                  <a:cubicBezTo>
                    <a:pt x="98" y="200"/>
                    <a:pt x="98" y="202"/>
                    <a:pt x="95" y="203"/>
                  </a:cubicBezTo>
                  <a:cubicBezTo>
                    <a:pt x="94" y="203"/>
                    <a:pt x="92" y="202"/>
                    <a:pt x="91" y="203"/>
                  </a:cubicBezTo>
                  <a:cubicBezTo>
                    <a:pt x="89" y="203"/>
                    <a:pt x="88" y="205"/>
                    <a:pt x="86" y="206"/>
                  </a:cubicBezTo>
                  <a:cubicBezTo>
                    <a:pt x="85" y="206"/>
                    <a:pt x="84" y="206"/>
                    <a:pt x="83" y="206"/>
                  </a:cubicBezTo>
                  <a:cubicBezTo>
                    <a:pt x="82" y="206"/>
                    <a:pt x="82" y="207"/>
                    <a:pt x="81" y="208"/>
                  </a:cubicBezTo>
                  <a:cubicBezTo>
                    <a:pt x="80" y="209"/>
                    <a:pt x="80" y="210"/>
                    <a:pt x="78" y="210"/>
                  </a:cubicBezTo>
                  <a:cubicBezTo>
                    <a:pt x="76" y="212"/>
                    <a:pt x="74" y="211"/>
                    <a:pt x="71" y="210"/>
                  </a:cubicBezTo>
                  <a:cubicBezTo>
                    <a:pt x="69" y="210"/>
                    <a:pt x="64" y="209"/>
                    <a:pt x="62" y="210"/>
                  </a:cubicBezTo>
                  <a:cubicBezTo>
                    <a:pt x="59" y="211"/>
                    <a:pt x="60" y="215"/>
                    <a:pt x="56" y="213"/>
                  </a:cubicBezTo>
                  <a:cubicBezTo>
                    <a:pt x="53" y="212"/>
                    <a:pt x="54" y="209"/>
                    <a:pt x="50" y="208"/>
                  </a:cubicBezTo>
                  <a:cubicBezTo>
                    <a:pt x="46" y="208"/>
                    <a:pt x="44" y="209"/>
                    <a:pt x="41" y="211"/>
                  </a:cubicBezTo>
                  <a:cubicBezTo>
                    <a:pt x="41" y="211"/>
                    <a:pt x="40" y="211"/>
                    <a:pt x="39" y="211"/>
                  </a:cubicBezTo>
                  <a:cubicBezTo>
                    <a:pt x="39" y="211"/>
                    <a:pt x="38" y="212"/>
                    <a:pt x="38" y="213"/>
                  </a:cubicBezTo>
                  <a:cubicBezTo>
                    <a:pt x="36" y="213"/>
                    <a:pt x="35" y="213"/>
                    <a:pt x="33" y="213"/>
                  </a:cubicBezTo>
                  <a:cubicBezTo>
                    <a:pt x="31" y="213"/>
                    <a:pt x="27" y="213"/>
                    <a:pt x="26" y="214"/>
                  </a:cubicBezTo>
                  <a:cubicBezTo>
                    <a:pt x="23" y="215"/>
                    <a:pt x="21" y="218"/>
                    <a:pt x="20" y="220"/>
                  </a:cubicBezTo>
                  <a:cubicBezTo>
                    <a:pt x="20" y="221"/>
                    <a:pt x="19" y="221"/>
                    <a:pt x="18" y="222"/>
                  </a:cubicBezTo>
                  <a:cubicBezTo>
                    <a:pt x="18" y="222"/>
                    <a:pt x="17" y="222"/>
                    <a:pt x="17" y="222"/>
                  </a:cubicBezTo>
                  <a:cubicBezTo>
                    <a:pt x="16" y="223"/>
                    <a:pt x="14" y="224"/>
                    <a:pt x="13" y="224"/>
                  </a:cubicBezTo>
                  <a:cubicBezTo>
                    <a:pt x="11" y="225"/>
                    <a:pt x="9" y="232"/>
                    <a:pt x="8" y="234"/>
                  </a:cubicBezTo>
                  <a:cubicBezTo>
                    <a:pt x="8" y="237"/>
                    <a:pt x="8" y="237"/>
                    <a:pt x="10" y="238"/>
                  </a:cubicBezTo>
                  <a:cubicBezTo>
                    <a:pt x="10" y="238"/>
                    <a:pt x="11" y="237"/>
                    <a:pt x="12" y="237"/>
                  </a:cubicBezTo>
                  <a:cubicBezTo>
                    <a:pt x="14" y="238"/>
                    <a:pt x="14" y="240"/>
                    <a:pt x="16" y="240"/>
                  </a:cubicBezTo>
                  <a:cubicBezTo>
                    <a:pt x="17" y="240"/>
                    <a:pt x="18" y="240"/>
                    <a:pt x="19" y="240"/>
                  </a:cubicBezTo>
                  <a:cubicBezTo>
                    <a:pt x="21" y="241"/>
                    <a:pt x="23" y="241"/>
                    <a:pt x="24" y="242"/>
                  </a:cubicBezTo>
                  <a:cubicBezTo>
                    <a:pt x="28" y="243"/>
                    <a:pt x="27" y="241"/>
                    <a:pt x="31" y="240"/>
                  </a:cubicBezTo>
                  <a:cubicBezTo>
                    <a:pt x="34" y="239"/>
                    <a:pt x="38" y="242"/>
                    <a:pt x="36" y="246"/>
                  </a:cubicBezTo>
                  <a:cubicBezTo>
                    <a:pt x="32" y="247"/>
                    <a:pt x="28" y="244"/>
                    <a:pt x="23" y="245"/>
                  </a:cubicBezTo>
                  <a:cubicBezTo>
                    <a:pt x="21" y="249"/>
                    <a:pt x="30" y="249"/>
                    <a:pt x="32" y="250"/>
                  </a:cubicBezTo>
                  <a:cubicBezTo>
                    <a:pt x="34" y="251"/>
                    <a:pt x="35" y="252"/>
                    <a:pt x="35" y="254"/>
                  </a:cubicBezTo>
                  <a:cubicBezTo>
                    <a:pt x="34" y="256"/>
                    <a:pt x="33" y="255"/>
                    <a:pt x="31" y="255"/>
                  </a:cubicBezTo>
                  <a:cubicBezTo>
                    <a:pt x="28" y="256"/>
                    <a:pt x="26" y="255"/>
                    <a:pt x="23" y="255"/>
                  </a:cubicBezTo>
                  <a:cubicBezTo>
                    <a:pt x="19" y="256"/>
                    <a:pt x="16" y="254"/>
                    <a:pt x="11" y="254"/>
                  </a:cubicBezTo>
                  <a:cubicBezTo>
                    <a:pt x="9" y="254"/>
                    <a:pt x="4" y="253"/>
                    <a:pt x="2" y="254"/>
                  </a:cubicBezTo>
                  <a:cubicBezTo>
                    <a:pt x="1" y="254"/>
                    <a:pt x="0" y="254"/>
                    <a:pt x="0" y="257"/>
                  </a:cubicBezTo>
                  <a:cubicBezTo>
                    <a:pt x="1" y="260"/>
                    <a:pt x="7" y="260"/>
                    <a:pt x="10" y="262"/>
                  </a:cubicBezTo>
                  <a:cubicBezTo>
                    <a:pt x="12" y="264"/>
                    <a:pt x="14" y="266"/>
                    <a:pt x="17" y="266"/>
                  </a:cubicBezTo>
                  <a:cubicBezTo>
                    <a:pt x="22" y="268"/>
                    <a:pt x="27" y="271"/>
                    <a:pt x="33" y="272"/>
                  </a:cubicBezTo>
                  <a:cubicBezTo>
                    <a:pt x="33" y="273"/>
                    <a:pt x="33" y="276"/>
                    <a:pt x="33" y="277"/>
                  </a:cubicBezTo>
                  <a:cubicBezTo>
                    <a:pt x="32" y="279"/>
                    <a:pt x="31" y="279"/>
                    <a:pt x="30" y="281"/>
                  </a:cubicBezTo>
                  <a:cubicBezTo>
                    <a:pt x="28" y="286"/>
                    <a:pt x="33" y="287"/>
                    <a:pt x="36" y="288"/>
                  </a:cubicBezTo>
                  <a:cubicBezTo>
                    <a:pt x="37" y="288"/>
                    <a:pt x="39" y="288"/>
                    <a:pt x="40" y="288"/>
                  </a:cubicBezTo>
                  <a:cubicBezTo>
                    <a:pt x="43" y="287"/>
                    <a:pt x="41" y="285"/>
                    <a:pt x="43" y="283"/>
                  </a:cubicBezTo>
                  <a:cubicBezTo>
                    <a:pt x="45" y="281"/>
                    <a:pt x="47" y="283"/>
                    <a:pt x="49" y="285"/>
                  </a:cubicBezTo>
                  <a:cubicBezTo>
                    <a:pt x="49" y="284"/>
                    <a:pt x="51" y="283"/>
                    <a:pt x="52" y="283"/>
                  </a:cubicBezTo>
                  <a:cubicBezTo>
                    <a:pt x="52" y="280"/>
                    <a:pt x="57" y="279"/>
                    <a:pt x="58" y="281"/>
                  </a:cubicBezTo>
                  <a:cubicBezTo>
                    <a:pt x="60" y="282"/>
                    <a:pt x="58" y="284"/>
                    <a:pt x="60" y="286"/>
                  </a:cubicBezTo>
                  <a:cubicBezTo>
                    <a:pt x="62" y="286"/>
                    <a:pt x="63" y="286"/>
                    <a:pt x="65" y="286"/>
                  </a:cubicBezTo>
                  <a:cubicBezTo>
                    <a:pt x="67" y="287"/>
                    <a:pt x="68" y="288"/>
                    <a:pt x="71" y="289"/>
                  </a:cubicBezTo>
                  <a:cubicBezTo>
                    <a:pt x="73" y="289"/>
                    <a:pt x="75" y="289"/>
                    <a:pt x="77" y="289"/>
                  </a:cubicBezTo>
                  <a:cubicBezTo>
                    <a:pt x="83" y="288"/>
                    <a:pt x="81" y="290"/>
                    <a:pt x="84" y="294"/>
                  </a:cubicBezTo>
                  <a:cubicBezTo>
                    <a:pt x="85" y="297"/>
                    <a:pt x="84" y="295"/>
                    <a:pt x="87" y="296"/>
                  </a:cubicBezTo>
                  <a:cubicBezTo>
                    <a:pt x="89" y="297"/>
                    <a:pt x="88" y="297"/>
                    <a:pt x="90" y="299"/>
                  </a:cubicBezTo>
                  <a:cubicBezTo>
                    <a:pt x="93" y="301"/>
                    <a:pt x="93" y="301"/>
                    <a:pt x="96" y="302"/>
                  </a:cubicBezTo>
                  <a:cubicBezTo>
                    <a:pt x="100" y="302"/>
                    <a:pt x="98" y="302"/>
                    <a:pt x="101" y="305"/>
                  </a:cubicBezTo>
                  <a:cubicBezTo>
                    <a:pt x="104" y="308"/>
                    <a:pt x="108" y="306"/>
                    <a:pt x="112" y="305"/>
                  </a:cubicBezTo>
                  <a:cubicBezTo>
                    <a:pt x="114" y="303"/>
                    <a:pt x="118" y="303"/>
                    <a:pt x="120" y="304"/>
                  </a:cubicBezTo>
                  <a:cubicBezTo>
                    <a:pt x="123" y="309"/>
                    <a:pt x="113" y="305"/>
                    <a:pt x="114" y="310"/>
                  </a:cubicBezTo>
                  <a:cubicBezTo>
                    <a:pt x="114" y="313"/>
                    <a:pt x="126" y="312"/>
                    <a:pt x="129" y="312"/>
                  </a:cubicBezTo>
                  <a:cubicBezTo>
                    <a:pt x="132" y="312"/>
                    <a:pt x="136" y="311"/>
                    <a:pt x="136" y="315"/>
                  </a:cubicBezTo>
                  <a:cubicBezTo>
                    <a:pt x="136" y="317"/>
                    <a:pt x="134" y="319"/>
                    <a:pt x="133" y="320"/>
                  </a:cubicBezTo>
                  <a:cubicBezTo>
                    <a:pt x="132" y="321"/>
                    <a:pt x="131" y="325"/>
                    <a:pt x="132" y="326"/>
                  </a:cubicBezTo>
                  <a:cubicBezTo>
                    <a:pt x="132" y="331"/>
                    <a:pt x="139" y="327"/>
                    <a:pt x="142" y="328"/>
                  </a:cubicBezTo>
                  <a:cubicBezTo>
                    <a:pt x="145" y="329"/>
                    <a:pt x="147" y="333"/>
                    <a:pt x="148" y="335"/>
                  </a:cubicBezTo>
                  <a:cubicBezTo>
                    <a:pt x="148" y="337"/>
                    <a:pt x="147" y="340"/>
                    <a:pt x="147" y="341"/>
                  </a:cubicBezTo>
                  <a:cubicBezTo>
                    <a:pt x="148" y="343"/>
                    <a:pt x="151" y="343"/>
                    <a:pt x="153" y="344"/>
                  </a:cubicBezTo>
                  <a:cubicBezTo>
                    <a:pt x="155" y="346"/>
                    <a:pt x="155" y="346"/>
                    <a:pt x="156" y="349"/>
                  </a:cubicBezTo>
                  <a:cubicBezTo>
                    <a:pt x="157" y="350"/>
                    <a:pt x="158" y="354"/>
                    <a:pt x="157" y="355"/>
                  </a:cubicBezTo>
                  <a:cubicBezTo>
                    <a:pt x="156" y="355"/>
                    <a:pt x="154" y="356"/>
                    <a:pt x="153" y="355"/>
                  </a:cubicBezTo>
                  <a:cubicBezTo>
                    <a:pt x="152" y="355"/>
                    <a:pt x="150" y="351"/>
                    <a:pt x="149" y="350"/>
                  </a:cubicBezTo>
                  <a:cubicBezTo>
                    <a:pt x="148" y="349"/>
                    <a:pt x="148" y="347"/>
                    <a:pt x="145" y="347"/>
                  </a:cubicBezTo>
                  <a:cubicBezTo>
                    <a:pt x="142" y="347"/>
                    <a:pt x="141" y="351"/>
                    <a:pt x="142" y="353"/>
                  </a:cubicBezTo>
                  <a:cubicBezTo>
                    <a:pt x="143" y="355"/>
                    <a:pt x="146" y="356"/>
                    <a:pt x="147" y="358"/>
                  </a:cubicBezTo>
                  <a:cubicBezTo>
                    <a:pt x="149" y="360"/>
                    <a:pt x="150" y="362"/>
                    <a:pt x="152" y="364"/>
                  </a:cubicBezTo>
                  <a:cubicBezTo>
                    <a:pt x="156" y="368"/>
                    <a:pt x="161" y="373"/>
                    <a:pt x="161" y="379"/>
                  </a:cubicBezTo>
                  <a:cubicBezTo>
                    <a:pt x="165" y="379"/>
                    <a:pt x="165" y="385"/>
                    <a:pt x="167" y="387"/>
                  </a:cubicBezTo>
                  <a:cubicBezTo>
                    <a:pt x="169" y="388"/>
                    <a:pt x="171" y="388"/>
                    <a:pt x="172" y="389"/>
                  </a:cubicBezTo>
                  <a:cubicBezTo>
                    <a:pt x="174" y="390"/>
                    <a:pt x="174" y="393"/>
                    <a:pt x="175" y="395"/>
                  </a:cubicBezTo>
                  <a:cubicBezTo>
                    <a:pt x="176" y="396"/>
                    <a:pt x="179" y="400"/>
                    <a:pt x="180" y="400"/>
                  </a:cubicBezTo>
                  <a:cubicBezTo>
                    <a:pt x="182" y="401"/>
                    <a:pt x="184" y="401"/>
                    <a:pt x="187" y="401"/>
                  </a:cubicBezTo>
                  <a:cubicBezTo>
                    <a:pt x="191" y="401"/>
                    <a:pt x="192" y="403"/>
                    <a:pt x="196" y="403"/>
                  </a:cubicBezTo>
                  <a:cubicBezTo>
                    <a:pt x="199" y="403"/>
                    <a:pt x="199" y="403"/>
                    <a:pt x="201" y="404"/>
                  </a:cubicBezTo>
                  <a:cubicBezTo>
                    <a:pt x="202" y="405"/>
                    <a:pt x="203" y="407"/>
                    <a:pt x="205" y="408"/>
                  </a:cubicBezTo>
                  <a:cubicBezTo>
                    <a:pt x="207" y="408"/>
                    <a:pt x="207" y="407"/>
                    <a:pt x="208" y="406"/>
                  </a:cubicBezTo>
                  <a:cubicBezTo>
                    <a:pt x="210" y="406"/>
                    <a:pt x="212" y="405"/>
                    <a:pt x="214" y="405"/>
                  </a:cubicBezTo>
                  <a:cubicBezTo>
                    <a:pt x="218" y="405"/>
                    <a:pt x="222" y="405"/>
                    <a:pt x="226" y="405"/>
                  </a:cubicBezTo>
                  <a:cubicBezTo>
                    <a:pt x="228" y="405"/>
                    <a:pt x="231" y="404"/>
                    <a:pt x="231" y="406"/>
                  </a:cubicBezTo>
                  <a:cubicBezTo>
                    <a:pt x="232" y="409"/>
                    <a:pt x="226" y="409"/>
                    <a:pt x="224" y="409"/>
                  </a:cubicBezTo>
                  <a:cubicBezTo>
                    <a:pt x="221" y="409"/>
                    <a:pt x="218" y="409"/>
                    <a:pt x="215" y="409"/>
                  </a:cubicBezTo>
                  <a:cubicBezTo>
                    <a:pt x="211" y="409"/>
                    <a:pt x="208" y="407"/>
                    <a:pt x="208" y="412"/>
                  </a:cubicBezTo>
                  <a:cubicBezTo>
                    <a:pt x="208" y="414"/>
                    <a:pt x="208" y="417"/>
                    <a:pt x="209" y="419"/>
                  </a:cubicBezTo>
                  <a:cubicBezTo>
                    <a:pt x="210" y="420"/>
                    <a:pt x="211" y="421"/>
                    <a:pt x="212" y="422"/>
                  </a:cubicBezTo>
                  <a:cubicBezTo>
                    <a:pt x="214" y="426"/>
                    <a:pt x="212" y="431"/>
                    <a:pt x="211" y="434"/>
                  </a:cubicBezTo>
                  <a:cubicBezTo>
                    <a:pt x="211" y="436"/>
                    <a:pt x="211" y="443"/>
                    <a:pt x="208" y="443"/>
                  </a:cubicBezTo>
                  <a:cubicBezTo>
                    <a:pt x="208" y="442"/>
                    <a:pt x="204" y="438"/>
                    <a:pt x="204" y="438"/>
                  </a:cubicBezTo>
                  <a:cubicBezTo>
                    <a:pt x="203" y="437"/>
                    <a:pt x="202" y="436"/>
                    <a:pt x="202" y="434"/>
                  </a:cubicBezTo>
                  <a:cubicBezTo>
                    <a:pt x="199" y="430"/>
                    <a:pt x="198" y="432"/>
                    <a:pt x="194" y="430"/>
                  </a:cubicBezTo>
                  <a:cubicBezTo>
                    <a:pt x="189" y="428"/>
                    <a:pt x="193" y="424"/>
                    <a:pt x="189" y="422"/>
                  </a:cubicBezTo>
                  <a:cubicBezTo>
                    <a:pt x="186" y="424"/>
                    <a:pt x="190" y="429"/>
                    <a:pt x="192" y="431"/>
                  </a:cubicBezTo>
                  <a:cubicBezTo>
                    <a:pt x="193" y="433"/>
                    <a:pt x="193" y="434"/>
                    <a:pt x="194" y="435"/>
                  </a:cubicBezTo>
                  <a:cubicBezTo>
                    <a:pt x="196" y="437"/>
                    <a:pt x="196" y="437"/>
                    <a:pt x="198" y="438"/>
                  </a:cubicBezTo>
                  <a:cubicBezTo>
                    <a:pt x="202" y="441"/>
                    <a:pt x="201" y="446"/>
                    <a:pt x="203" y="450"/>
                  </a:cubicBezTo>
                  <a:cubicBezTo>
                    <a:pt x="205" y="454"/>
                    <a:pt x="206" y="458"/>
                    <a:pt x="210" y="460"/>
                  </a:cubicBezTo>
                  <a:cubicBezTo>
                    <a:pt x="212" y="461"/>
                    <a:pt x="214" y="463"/>
                    <a:pt x="216" y="464"/>
                  </a:cubicBezTo>
                  <a:cubicBezTo>
                    <a:pt x="217" y="465"/>
                    <a:pt x="220" y="467"/>
                    <a:pt x="221" y="468"/>
                  </a:cubicBezTo>
                  <a:cubicBezTo>
                    <a:pt x="223" y="470"/>
                    <a:pt x="222" y="473"/>
                    <a:pt x="223" y="475"/>
                  </a:cubicBezTo>
                  <a:cubicBezTo>
                    <a:pt x="225" y="480"/>
                    <a:pt x="227" y="485"/>
                    <a:pt x="229" y="490"/>
                  </a:cubicBezTo>
                  <a:cubicBezTo>
                    <a:pt x="231" y="494"/>
                    <a:pt x="230" y="499"/>
                    <a:pt x="231" y="503"/>
                  </a:cubicBezTo>
                  <a:cubicBezTo>
                    <a:pt x="232" y="505"/>
                    <a:pt x="233" y="506"/>
                    <a:pt x="233" y="507"/>
                  </a:cubicBezTo>
                  <a:cubicBezTo>
                    <a:pt x="234" y="509"/>
                    <a:pt x="234" y="511"/>
                    <a:pt x="234" y="514"/>
                  </a:cubicBezTo>
                  <a:cubicBezTo>
                    <a:pt x="234" y="510"/>
                    <a:pt x="232" y="505"/>
                    <a:pt x="229" y="502"/>
                  </a:cubicBezTo>
                  <a:cubicBezTo>
                    <a:pt x="227" y="498"/>
                    <a:pt x="225" y="494"/>
                    <a:pt x="223" y="491"/>
                  </a:cubicBezTo>
                  <a:cubicBezTo>
                    <a:pt x="221" y="487"/>
                    <a:pt x="221" y="482"/>
                    <a:pt x="219" y="479"/>
                  </a:cubicBezTo>
                  <a:cubicBezTo>
                    <a:pt x="216" y="476"/>
                    <a:pt x="213" y="472"/>
                    <a:pt x="210" y="470"/>
                  </a:cubicBezTo>
                  <a:cubicBezTo>
                    <a:pt x="210" y="470"/>
                    <a:pt x="206" y="467"/>
                    <a:pt x="206" y="467"/>
                  </a:cubicBezTo>
                  <a:cubicBezTo>
                    <a:pt x="204" y="467"/>
                    <a:pt x="203" y="472"/>
                    <a:pt x="203" y="474"/>
                  </a:cubicBezTo>
                  <a:cubicBezTo>
                    <a:pt x="202" y="479"/>
                    <a:pt x="203" y="485"/>
                    <a:pt x="203" y="491"/>
                  </a:cubicBezTo>
                  <a:cubicBezTo>
                    <a:pt x="203" y="494"/>
                    <a:pt x="203" y="497"/>
                    <a:pt x="203" y="500"/>
                  </a:cubicBezTo>
                  <a:cubicBezTo>
                    <a:pt x="202" y="502"/>
                    <a:pt x="201" y="503"/>
                    <a:pt x="200" y="505"/>
                  </a:cubicBezTo>
                  <a:cubicBezTo>
                    <a:pt x="199" y="508"/>
                    <a:pt x="200" y="512"/>
                    <a:pt x="199" y="516"/>
                  </a:cubicBezTo>
                  <a:cubicBezTo>
                    <a:pt x="198" y="519"/>
                    <a:pt x="197" y="521"/>
                    <a:pt x="196" y="524"/>
                  </a:cubicBezTo>
                  <a:cubicBezTo>
                    <a:pt x="196" y="528"/>
                    <a:pt x="195" y="532"/>
                    <a:pt x="194" y="535"/>
                  </a:cubicBezTo>
                  <a:cubicBezTo>
                    <a:pt x="194" y="538"/>
                    <a:pt x="194" y="541"/>
                    <a:pt x="194" y="543"/>
                  </a:cubicBezTo>
                  <a:cubicBezTo>
                    <a:pt x="193" y="546"/>
                    <a:pt x="192" y="548"/>
                    <a:pt x="191" y="551"/>
                  </a:cubicBezTo>
                  <a:cubicBezTo>
                    <a:pt x="191" y="556"/>
                    <a:pt x="190" y="560"/>
                    <a:pt x="189" y="565"/>
                  </a:cubicBezTo>
                  <a:cubicBezTo>
                    <a:pt x="189" y="567"/>
                    <a:pt x="188" y="570"/>
                    <a:pt x="188" y="573"/>
                  </a:cubicBezTo>
                  <a:cubicBezTo>
                    <a:pt x="187" y="577"/>
                    <a:pt x="186" y="576"/>
                    <a:pt x="184" y="579"/>
                  </a:cubicBezTo>
                  <a:cubicBezTo>
                    <a:pt x="181" y="583"/>
                    <a:pt x="182" y="589"/>
                    <a:pt x="182" y="594"/>
                  </a:cubicBezTo>
                  <a:cubicBezTo>
                    <a:pt x="182" y="600"/>
                    <a:pt x="182" y="606"/>
                    <a:pt x="181" y="610"/>
                  </a:cubicBezTo>
                  <a:cubicBezTo>
                    <a:pt x="179" y="617"/>
                    <a:pt x="176" y="619"/>
                    <a:pt x="170" y="623"/>
                  </a:cubicBezTo>
                  <a:cubicBezTo>
                    <a:pt x="168" y="624"/>
                    <a:pt x="166" y="626"/>
                    <a:pt x="165" y="627"/>
                  </a:cubicBezTo>
                  <a:cubicBezTo>
                    <a:pt x="164" y="629"/>
                    <a:pt x="164" y="633"/>
                    <a:pt x="164" y="635"/>
                  </a:cubicBezTo>
                  <a:cubicBezTo>
                    <a:pt x="165" y="636"/>
                    <a:pt x="166" y="637"/>
                    <a:pt x="166" y="637"/>
                  </a:cubicBezTo>
                  <a:cubicBezTo>
                    <a:pt x="168" y="637"/>
                    <a:pt x="169" y="638"/>
                    <a:pt x="169" y="638"/>
                  </a:cubicBezTo>
                  <a:cubicBezTo>
                    <a:pt x="170" y="639"/>
                    <a:pt x="171" y="639"/>
                    <a:pt x="172" y="640"/>
                  </a:cubicBezTo>
                  <a:cubicBezTo>
                    <a:pt x="173" y="640"/>
                    <a:pt x="174" y="640"/>
                    <a:pt x="175" y="640"/>
                  </a:cubicBezTo>
                  <a:cubicBezTo>
                    <a:pt x="176" y="641"/>
                    <a:pt x="178" y="640"/>
                    <a:pt x="179" y="642"/>
                  </a:cubicBezTo>
                  <a:cubicBezTo>
                    <a:pt x="182" y="646"/>
                    <a:pt x="176" y="649"/>
                    <a:pt x="177" y="653"/>
                  </a:cubicBezTo>
                  <a:cubicBezTo>
                    <a:pt x="178" y="657"/>
                    <a:pt x="180" y="658"/>
                    <a:pt x="182" y="656"/>
                  </a:cubicBezTo>
                  <a:cubicBezTo>
                    <a:pt x="184" y="655"/>
                    <a:pt x="185" y="652"/>
                    <a:pt x="188" y="653"/>
                  </a:cubicBezTo>
                  <a:cubicBezTo>
                    <a:pt x="188" y="657"/>
                    <a:pt x="194" y="659"/>
                    <a:pt x="197" y="661"/>
                  </a:cubicBezTo>
                  <a:cubicBezTo>
                    <a:pt x="199" y="663"/>
                    <a:pt x="201" y="664"/>
                    <a:pt x="203" y="665"/>
                  </a:cubicBezTo>
                  <a:cubicBezTo>
                    <a:pt x="210" y="668"/>
                    <a:pt x="217" y="665"/>
                    <a:pt x="219" y="674"/>
                  </a:cubicBezTo>
                  <a:cubicBezTo>
                    <a:pt x="225" y="675"/>
                    <a:pt x="230" y="677"/>
                    <a:pt x="235" y="677"/>
                  </a:cubicBezTo>
                  <a:cubicBezTo>
                    <a:pt x="238" y="678"/>
                    <a:pt x="242" y="676"/>
                    <a:pt x="244" y="677"/>
                  </a:cubicBezTo>
                  <a:cubicBezTo>
                    <a:pt x="245" y="677"/>
                    <a:pt x="247" y="679"/>
                    <a:pt x="247" y="680"/>
                  </a:cubicBezTo>
                  <a:cubicBezTo>
                    <a:pt x="249" y="681"/>
                    <a:pt x="251" y="682"/>
                    <a:pt x="253" y="683"/>
                  </a:cubicBezTo>
                  <a:cubicBezTo>
                    <a:pt x="254" y="684"/>
                    <a:pt x="256" y="685"/>
                    <a:pt x="258" y="685"/>
                  </a:cubicBezTo>
                  <a:cubicBezTo>
                    <a:pt x="260" y="685"/>
                    <a:pt x="262" y="684"/>
                    <a:pt x="265" y="684"/>
                  </a:cubicBezTo>
                  <a:cubicBezTo>
                    <a:pt x="273" y="684"/>
                    <a:pt x="282" y="685"/>
                    <a:pt x="290" y="684"/>
                  </a:cubicBezTo>
                  <a:cubicBezTo>
                    <a:pt x="292" y="684"/>
                    <a:pt x="293" y="685"/>
                    <a:pt x="294" y="683"/>
                  </a:cubicBezTo>
                  <a:cubicBezTo>
                    <a:pt x="295" y="682"/>
                    <a:pt x="294" y="681"/>
                    <a:pt x="295" y="680"/>
                  </a:cubicBezTo>
                  <a:cubicBezTo>
                    <a:pt x="295" y="678"/>
                    <a:pt x="296" y="678"/>
                    <a:pt x="296" y="677"/>
                  </a:cubicBezTo>
                  <a:cubicBezTo>
                    <a:pt x="297" y="676"/>
                    <a:pt x="297" y="674"/>
                    <a:pt x="297" y="672"/>
                  </a:cubicBezTo>
                  <a:cubicBezTo>
                    <a:pt x="300" y="673"/>
                    <a:pt x="302" y="675"/>
                    <a:pt x="305" y="675"/>
                  </a:cubicBezTo>
                  <a:cubicBezTo>
                    <a:pt x="309" y="676"/>
                    <a:pt x="313" y="679"/>
                    <a:pt x="318" y="680"/>
                  </a:cubicBezTo>
                  <a:cubicBezTo>
                    <a:pt x="320" y="680"/>
                    <a:pt x="322" y="680"/>
                    <a:pt x="324" y="681"/>
                  </a:cubicBezTo>
                  <a:cubicBezTo>
                    <a:pt x="327" y="682"/>
                    <a:pt x="328" y="683"/>
                    <a:pt x="330" y="684"/>
                  </a:cubicBezTo>
                  <a:cubicBezTo>
                    <a:pt x="333" y="685"/>
                    <a:pt x="336" y="687"/>
                    <a:pt x="337" y="690"/>
                  </a:cubicBezTo>
                  <a:cubicBezTo>
                    <a:pt x="337" y="690"/>
                    <a:pt x="337" y="690"/>
                    <a:pt x="337" y="690"/>
                  </a:cubicBezTo>
                  <a:cubicBezTo>
                    <a:pt x="338" y="690"/>
                    <a:pt x="338" y="689"/>
                    <a:pt x="338" y="689"/>
                  </a:cubicBezTo>
                  <a:cubicBezTo>
                    <a:pt x="339" y="689"/>
                    <a:pt x="339" y="688"/>
                    <a:pt x="339" y="688"/>
                  </a:cubicBezTo>
                  <a:cubicBezTo>
                    <a:pt x="340" y="686"/>
                    <a:pt x="340" y="685"/>
                    <a:pt x="342" y="684"/>
                  </a:cubicBezTo>
                  <a:cubicBezTo>
                    <a:pt x="342" y="684"/>
                    <a:pt x="343" y="685"/>
                    <a:pt x="344" y="685"/>
                  </a:cubicBezTo>
                  <a:cubicBezTo>
                    <a:pt x="345" y="686"/>
                    <a:pt x="346" y="686"/>
                    <a:pt x="346" y="687"/>
                  </a:cubicBezTo>
                  <a:cubicBezTo>
                    <a:pt x="348" y="688"/>
                    <a:pt x="349" y="687"/>
                    <a:pt x="349" y="687"/>
                  </a:cubicBezTo>
                  <a:cubicBezTo>
                    <a:pt x="350" y="688"/>
                    <a:pt x="351" y="688"/>
                    <a:pt x="352" y="688"/>
                  </a:cubicBezTo>
                  <a:cubicBezTo>
                    <a:pt x="353" y="689"/>
                    <a:pt x="355" y="689"/>
                    <a:pt x="356" y="689"/>
                  </a:cubicBezTo>
                  <a:cubicBezTo>
                    <a:pt x="358" y="690"/>
                    <a:pt x="360" y="692"/>
                    <a:pt x="362" y="693"/>
                  </a:cubicBezTo>
                  <a:cubicBezTo>
                    <a:pt x="363" y="693"/>
                    <a:pt x="363" y="693"/>
                    <a:pt x="364" y="693"/>
                  </a:cubicBezTo>
                  <a:cubicBezTo>
                    <a:pt x="365" y="693"/>
                    <a:pt x="366" y="694"/>
                    <a:pt x="367" y="694"/>
                  </a:cubicBezTo>
                  <a:cubicBezTo>
                    <a:pt x="368" y="695"/>
                    <a:pt x="370" y="695"/>
                    <a:pt x="371" y="697"/>
                  </a:cubicBezTo>
                  <a:cubicBezTo>
                    <a:pt x="372" y="698"/>
                    <a:pt x="372" y="699"/>
                    <a:pt x="372" y="700"/>
                  </a:cubicBezTo>
                  <a:cubicBezTo>
                    <a:pt x="372" y="701"/>
                    <a:pt x="372" y="702"/>
                    <a:pt x="373" y="703"/>
                  </a:cubicBezTo>
                  <a:cubicBezTo>
                    <a:pt x="373" y="705"/>
                    <a:pt x="374" y="707"/>
                    <a:pt x="373" y="709"/>
                  </a:cubicBezTo>
                  <a:cubicBezTo>
                    <a:pt x="373" y="710"/>
                    <a:pt x="373" y="710"/>
                    <a:pt x="372" y="710"/>
                  </a:cubicBezTo>
                  <a:cubicBezTo>
                    <a:pt x="372" y="710"/>
                    <a:pt x="372" y="710"/>
                    <a:pt x="372" y="710"/>
                  </a:cubicBezTo>
                  <a:cubicBezTo>
                    <a:pt x="374" y="711"/>
                    <a:pt x="374" y="712"/>
                    <a:pt x="376" y="711"/>
                  </a:cubicBezTo>
                  <a:cubicBezTo>
                    <a:pt x="378" y="711"/>
                    <a:pt x="378" y="710"/>
                    <a:pt x="380" y="709"/>
                  </a:cubicBezTo>
                  <a:cubicBezTo>
                    <a:pt x="380" y="709"/>
                    <a:pt x="381" y="709"/>
                    <a:pt x="381" y="709"/>
                  </a:cubicBezTo>
                  <a:cubicBezTo>
                    <a:pt x="382" y="708"/>
                    <a:pt x="382" y="708"/>
                    <a:pt x="382" y="707"/>
                  </a:cubicBezTo>
                  <a:cubicBezTo>
                    <a:pt x="383" y="707"/>
                    <a:pt x="384" y="706"/>
                    <a:pt x="385" y="706"/>
                  </a:cubicBezTo>
                  <a:cubicBezTo>
                    <a:pt x="390" y="705"/>
                    <a:pt x="397" y="708"/>
                    <a:pt x="402" y="709"/>
                  </a:cubicBezTo>
                  <a:cubicBezTo>
                    <a:pt x="407" y="710"/>
                    <a:pt x="408" y="707"/>
                    <a:pt x="412" y="705"/>
                  </a:cubicBezTo>
                  <a:cubicBezTo>
                    <a:pt x="416" y="704"/>
                    <a:pt x="418" y="703"/>
                    <a:pt x="422" y="703"/>
                  </a:cubicBezTo>
                  <a:cubicBezTo>
                    <a:pt x="427" y="703"/>
                    <a:pt x="432" y="703"/>
                    <a:pt x="437" y="704"/>
                  </a:cubicBezTo>
                  <a:cubicBezTo>
                    <a:pt x="439" y="704"/>
                    <a:pt x="440" y="705"/>
                    <a:pt x="442" y="706"/>
                  </a:cubicBezTo>
                  <a:cubicBezTo>
                    <a:pt x="441" y="703"/>
                    <a:pt x="439" y="702"/>
                    <a:pt x="436" y="699"/>
                  </a:cubicBezTo>
                  <a:cubicBezTo>
                    <a:pt x="431" y="695"/>
                    <a:pt x="431" y="690"/>
                    <a:pt x="431" y="685"/>
                  </a:cubicBezTo>
                  <a:cubicBezTo>
                    <a:pt x="431" y="682"/>
                    <a:pt x="431" y="679"/>
                    <a:pt x="432" y="677"/>
                  </a:cubicBezTo>
                  <a:cubicBezTo>
                    <a:pt x="432" y="675"/>
                    <a:pt x="432" y="675"/>
                    <a:pt x="433" y="674"/>
                  </a:cubicBezTo>
                  <a:cubicBezTo>
                    <a:pt x="434" y="672"/>
                    <a:pt x="434" y="672"/>
                    <a:pt x="435" y="671"/>
                  </a:cubicBezTo>
                  <a:cubicBezTo>
                    <a:pt x="438" y="667"/>
                    <a:pt x="438" y="664"/>
                    <a:pt x="440" y="659"/>
                  </a:cubicBezTo>
                  <a:cubicBezTo>
                    <a:pt x="442" y="655"/>
                    <a:pt x="445" y="654"/>
                    <a:pt x="448" y="651"/>
                  </a:cubicBezTo>
                  <a:cubicBezTo>
                    <a:pt x="450" y="649"/>
                    <a:pt x="451" y="648"/>
                    <a:pt x="452" y="646"/>
                  </a:cubicBezTo>
                  <a:cubicBezTo>
                    <a:pt x="453" y="644"/>
                    <a:pt x="453" y="641"/>
                    <a:pt x="455" y="639"/>
                  </a:cubicBezTo>
                  <a:cubicBezTo>
                    <a:pt x="458" y="636"/>
                    <a:pt x="460" y="635"/>
                    <a:pt x="464" y="634"/>
                  </a:cubicBezTo>
                  <a:cubicBezTo>
                    <a:pt x="469" y="634"/>
                    <a:pt x="471" y="630"/>
                    <a:pt x="474" y="627"/>
                  </a:cubicBezTo>
                  <a:cubicBezTo>
                    <a:pt x="478" y="623"/>
                    <a:pt x="481" y="621"/>
                    <a:pt x="487" y="621"/>
                  </a:cubicBezTo>
                  <a:cubicBezTo>
                    <a:pt x="489" y="621"/>
                    <a:pt x="489" y="622"/>
                    <a:pt x="491" y="622"/>
                  </a:cubicBezTo>
                  <a:cubicBezTo>
                    <a:pt x="492" y="623"/>
                    <a:pt x="493" y="624"/>
                    <a:pt x="494" y="624"/>
                  </a:cubicBezTo>
                  <a:cubicBezTo>
                    <a:pt x="495" y="624"/>
                    <a:pt x="496" y="624"/>
                    <a:pt x="497" y="624"/>
                  </a:cubicBezTo>
                  <a:cubicBezTo>
                    <a:pt x="500" y="624"/>
                    <a:pt x="503" y="624"/>
                    <a:pt x="505" y="624"/>
                  </a:cubicBezTo>
                  <a:cubicBezTo>
                    <a:pt x="506" y="625"/>
                    <a:pt x="506" y="626"/>
                    <a:pt x="507" y="626"/>
                  </a:cubicBezTo>
                  <a:cubicBezTo>
                    <a:pt x="508" y="626"/>
                    <a:pt x="510" y="626"/>
                    <a:pt x="511" y="626"/>
                  </a:cubicBezTo>
                  <a:cubicBezTo>
                    <a:pt x="513" y="626"/>
                    <a:pt x="515" y="626"/>
                    <a:pt x="517" y="626"/>
                  </a:cubicBezTo>
                  <a:cubicBezTo>
                    <a:pt x="518" y="626"/>
                    <a:pt x="519" y="626"/>
                    <a:pt x="520" y="626"/>
                  </a:cubicBezTo>
                  <a:cubicBezTo>
                    <a:pt x="521" y="626"/>
                    <a:pt x="522" y="625"/>
                    <a:pt x="523" y="625"/>
                  </a:cubicBezTo>
                  <a:cubicBezTo>
                    <a:pt x="524" y="625"/>
                    <a:pt x="524" y="624"/>
                    <a:pt x="526" y="624"/>
                  </a:cubicBezTo>
                  <a:cubicBezTo>
                    <a:pt x="526" y="626"/>
                    <a:pt x="525" y="631"/>
                    <a:pt x="526" y="633"/>
                  </a:cubicBezTo>
                  <a:cubicBezTo>
                    <a:pt x="527" y="635"/>
                    <a:pt x="529" y="634"/>
                    <a:pt x="532" y="634"/>
                  </a:cubicBezTo>
                  <a:cubicBezTo>
                    <a:pt x="532" y="634"/>
                    <a:pt x="534" y="635"/>
                    <a:pt x="534" y="634"/>
                  </a:cubicBezTo>
                  <a:cubicBezTo>
                    <a:pt x="536" y="634"/>
                    <a:pt x="535" y="634"/>
                    <a:pt x="536" y="632"/>
                  </a:cubicBezTo>
                  <a:cubicBezTo>
                    <a:pt x="537" y="631"/>
                    <a:pt x="537" y="630"/>
                    <a:pt x="538" y="629"/>
                  </a:cubicBezTo>
                  <a:cubicBezTo>
                    <a:pt x="539" y="628"/>
                    <a:pt x="541" y="630"/>
                    <a:pt x="541" y="627"/>
                  </a:cubicBezTo>
                  <a:cubicBezTo>
                    <a:pt x="546" y="630"/>
                    <a:pt x="542" y="632"/>
                    <a:pt x="543" y="635"/>
                  </a:cubicBezTo>
                  <a:cubicBezTo>
                    <a:pt x="545" y="635"/>
                    <a:pt x="545" y="637"/>
                    <a:pt x="547" y="637"/>
                  </a:cubicBezTo>
                  <a:cubicBezTo>
                    <a:pt x="549" y="638"/>
                    <a:pt x="549" y="636"/>
                    <a:pt x="551" y="635"/>
                  </a:cubicBezTo>
                  <a:cubicBezTo>
                    <a:pt x="552" y="635"/>
                    <a:pt x="557" y="635"/>
                    <a:pt x="558" y="635"/>
                  </a:cubicBezTo>
                  <a:cubicBezTo>
                    <a:pt x="560" y="636"/>
                    <a:pt x="560" y="636"/>
                    <a:pt x="560" y="639"/>
                  </a:cubicBezTo>
                  <a:cubicBezTo>
                    <a:pt x="562" y="640"/>
                    <a:pt x="565" y="640"/>
                    <a:pt x="566" y="642"/>
                  </a:cubicBezTo>
                  <a:cubicBezTo>
                    <a:pt x="567" y="644"/>
                    <a:pt x="566" y="647"/>
                    <a:pt x="568" y="648"/>
                  </a:cubicBezTo>
                  <a:cubicBezTo>
                    <a:pt x="569" y="650"/>
                    <a:pt x="572" y="651"/>
                    <a:pt x="574" y="652"/>
                  </a:cubicBezTo>
                  <a:cubicBezTo>
                    <a:pt x="576" y="653"/>
                    <a:pt x="577" y="653"/>
                    <a:pt x="580" y="653"/>
                  </a:cubicBezTo>
                  <a:cubicBezTo>
                    <a:pt x="582" y="653"/>
                    <a:pt x="584" y="654"/>
                    <a:pt x="585" y="654"/>
                  </a:cubicBezTo>
                  <a:cubicBezTo>
                    <a:pt x="588" y="654"/>
                    <a:pt x="592" y="653"/>
                    <a:pt x="594" y="654"/>
                  </a:cubicBezTo>
                  <a:cubicBezTo>
                    <a:pt x="596" y="656"/>
                    <a:pt x="596" y="657"/>
                    <a:pt x="599" y="658"/>
                  </a:cubicBezTo>
                  <a:cubicBezTo>
                    <a:pt x="602" y="659"/>
                    <a:pt x="605" y="658"/>
                    <a:pt x="608" y="658"/>
                  </a:cubicBezTo>
                  <a:cubicBezTo>
                    <a:pt x="612" y="658"/>
                    <a:pt x="616" y="658"/>
                    <a:pt x="621" y="658"/>
                  </a:cubicBezTo>
                  <a:cubicBezTo>
                    <a:pt x="628" y="658"/>
                    <a:pt x="634" y="656"/>
                    <a:pt x="639" y="650"/>
                  </a:cubicBezTo>
                  <a:cubicBezTo>
                    <a:pt x="640" y="651"/>
                    <a:pt x="641" y="651"/>
                    <a:pt x="641" y="650"/>
                  </a:cubicBezTo>
                  <a:cubicBezTo>
                    <a:pt x="642" y="649"/>
                    <a:pt x="641" y="646"/>
                    <a:pt x="641" y="645"/>
                  </a:cubicBezTo>
                  <a:cubicBezTo>
                    <a:pt x="640" y="643"/>
                    <a:pt x="636" y="641"/>
                    <a:pt x="638" y="638"/>
                  </a:cubicBezTo>
                  <a:cubicBezTo>
                    <a:pt x="639" y="638"/>
                    <a:pt x="643" y="637"/>
                    <a:pt x="644" y="637"/>
                  </a:cubicBezTo>
                  <a:cubicBezTo>
                    <a:pt x="645" y="637"/>
                    <a:pt x="646" y="637"/>
                    <a:pt x="647" y="637"/>
                  </a:cubicBezTo>
                  <a:cubicBezTo>
                    <a:pt x="648" y="636"/>
                    <a:pt x="648" y="635"/>
                    <a:pt x="650" y="635"/>
                  </a:cubicBezTo>
                  <a:cubicBezTo>
                    <a:pt x="650" y="633"/>
                    <a:pt x="649" y="630"/>
                    <a:pt x="650" y="627"/>
                  </a:cubicBezTo>
                  <a:cubicBezTo>
                    <a:pt x="651" y="624"/>
                    <a:pt x="654" y="624"/>
                    <a:pt x="657" y="622"/>
                  </a:cubicBezTo>
                  <a:cubicBezTo>
                    <a:pt x="658" y="620"/>
                    <a:pt x="659" y="618"/>
                    <a:pt x="659" y="616"/>
                  </a:cubicBezTo>
                  <a:cubicBezTo>
                    <a:pt x="661" y="612"/>
                    <a:pt x="659" y="613"/>
                    <a:pt x="664" y="612"/>
                  </a:cubicBezTo>
                  <a:cubicBezTo>
                    <a:pt x="667" y="612"/>
                    <a:pt x="670" y="611"/>
                    <a:pt x="673" y="610"/>
                  </a:cubicBezTo>
                  <a:cubicBezTo>
                    <a:pt x="676" y="610"/>
                    <a:pt x="678" y="610"/>
                    <a:pt x="681" y="608"/>
                  </a:cubicBezTo>
                  <a:cubicBezTo>
                    <a:pt x="683" y="606"/>
                    <a:pt x="684" y="605"/>
                    <a:pt x="685" y="602"/>
                  </a:cubicBezTo>
                  <a:cubicBezTo>
                    <a:pt x="685" y="602"/>
                    <a:pt x="686" y="602"/>
                    <a:pt x="687" y="601"/>
                  </a:cubicBezTo>
                  <a:cubicBezTo>
                    <a:pt x="687" y="600"/>
                    <a:pt x="687" y="598"/>
                    <a:pt x="687" y="597"/>
                  </a:cubicBezTo>
                  <a:cubicBezTo>
                    <a:pt x="687" y="595"/>
                    <a:pt x="687" y="592"/>
                    <a:pt x="688" y="589"/>
                  </a:cubicBezTo>
                  <a:cubicBezTo>
                    <a:pt x="690" y="589"/>
                    <a:pt x="691" y="585"/>
                    <a:pt x="693" y="583"/>
                  </a:cubicBezTo>
                  <a:cubicBezTo>
                    <a:pt x="694" y="582"/>
                    <a:pt x="697" y="581"/>
                    <a:pt x="698" y="578"/>
                  </a:cubicBezTo>
                  <a:cubicBezTo>
                    <a:pt x="699" y="577"/>
                    <a:pt x="699" y="568"/>
                    <a:pt x="697" y="567"/>
                  </a:cubicBezTo>
                  <a:cubicBezTo>
                    <a:pt x="695" y="566"/>
                    <a:pt x="690" y="568"/>
                    <a:pt x="688" y="569"/>
                  </a:cubicBezTo>
                  <a:cubicBezTo>
                    <a:pt x="685" y="570"/>
                    <a:pt x="679" y="573"/>
                    <a:pt x="675" y="571"/>
                  </a:cubicBezTo>
                  <a:cubicBezTo>
                    <a:pt x="673" y="570"/>
                    <a:pt x="673" y="567"/>
                    <a:pt x="671" y="566"/>
                  </a:cubicBezTo>
                  <a:cubicBezTo>
                    <a:pt x="668" y="563"/>
                    <a:pt x="663" y="564"/>
                    <a:pt x="660" y="562"/>
                  </a:cubicBezTo>
                  <a:cubicBezTo>
                    <a:pt x="658" y="561"/>
                    <a:pt x="651" y="554"/>
                    <a:pt x="652" y="552"/>
                  </a:cubicBezTo>
                  <a:cubicBezTo>
                    <a:pt x="653" y="550"/>
                    <a:pt x="655" y="553"/>
                    <a:pt x="656" y="550"/>
                  </a:cubicBezTo>
                  <a:cubicBezTo>
                    <a:pt x="657" y="548"/>
                    <a:pt x="653" y="545"/>
                    <a:pt x="652" y="543"/>
                  </a:cubicBezTo>
                  <a:cubicBezTo>
                    <a:pt x="649" y="538"/>
                    <a:pt x="653" y="536"/>
                    <a:pt x="658" y="534"/>
                  </a:cubicBezTo>
                  <a:cubicBezTo>
                    <a:pt x="663" y="532"/>
                    <a:pt x="663" y="527"/>
                    <a:pt x="662" y="522"/>
                  </a:cubicBezTo>
                  <a:cubicBezTo>
                    <a:pt x="659" y="522"/>
                    <a:pt x="659" y="519"/>
                    <a:pt x="658" y="517"/>
                  </a:cubicBezTo>
                  <a:cubicBezTo>
                    <a:pt x="658" y="517"/>
                    <a:pt x="655" y="516"/>
                    <a:pt x="655" y="516"/>
                  </a:cubicBezTo>
                  <a:cubicBezTo>
                    <a:pt x="654" y="515"/>
                    <a:pt x="652" y="515"/>
                    <a:pt x="652" y="515"/>
                  </a:cubicBezTo>
                  <a:cubicBezTo>
                    <a:pt x="647" y="511"/>
                    <a:pt x="648" y="504"/>
                    <a:pt x="641" y="502"/>
                  </a:cubicBezTo>
                  <a:cubicBezTo>
                    <a:pt x="640" y="499"/>
                    <a:pt x="642" y="500"/>
                    <a:pt x="644" y="499"/>
                  </a:cubicBezTo>
                  <a:cubicBezTo>
                    <a:pt x="645" y="499"/>
                    <a:pt x="647" y="500"/>
                    <a:pt x="649" y="499"/>
                  </a:cubicBezTo>
                  <a:cubicBezTo>
                    <a:pt x="651" y="498"/>
                    <a:pt x="649" y="499"/>
                    <a:pt x="651" y="497"/>
                  </a:cubicBezTo>
                  <a:cubicBezTo>
                    <a:pt x="654" y="495"/>
                    <a:pt x="657" y="494"/>
                    <a:pt x="660" y="491"/>
                  </a:cubicBezTo>
                  <a:cubicBezTo>
                    <a:pt x="660" y="491"/>
                    <a:pt x="661" y="490"/>
                    <a:pt x="662" y="490"/>
                  </a:cubicBezTo>
                  <a:cubicBezTo>
                    <a:pt x="663" y="489"/>
                    <a:pt x="665" y="489"/>
                    <a:pt x="666" y="488"/>
                  </a:cubicBezTo>
                  <a:cubicBezTo>
                    <a:pt x="668" y="486"/>
                    <a:pt x="666" y="482"/>
                    <a:pt x="667" y="480"/>
                  </a:cubicBezTo>
                  <a:cubicBezTo>
                    <a:pt x="668" y="477"/>
                    <a:pt x="671" y="476"/>
                    <a:pt x="669" y="473"/>
                  </a:cubicBezTo>
                  <a:cubicBezTo>
                    <a:pt x="668" y="471"/>
                    <a:pt x="666" y="471"/>
                    <a:pt x="665" y="470"/>
                  </a:cubicBezTo>
                  <a:cubicBezTo>
                    <a:pt x="663" y="468"/>
                    <a:pt x="662" y="465"/>
                    <a:pt x="662" y="463"/>
                  </a:cubicBezTo>
                  <a:cubicBezTo>
                    <a:pt x="661" y="461"/>
                    <a:pt x="661" y="459"/>
                    <a:pt x="661" y="457"/>
                  </a:cubicBezTo>
                  <a:cubicBezTo>
                    <a:pt x="660" y="455"/>
                    <a:pt x="657" y="454"/>
                    <a:pt x="656" y="453"/>
                  </a:cubicBezTo>
                  <a:cubicBezTo>
                    <a:pt x="653" y="450"/>
                    <a:pt x="657" y="450"/>
                    <a:pt x="655" y="446"/>
                  </a:cubicBezTo>
                  <a:cubicBezTo>
                    <a:pt x="654" y="444"/>
                    <a:pt x="657" y="443"/>
                    <a:pt x="659" y="438"/>
                  </a:cubicBezTo>
                  <a:cubicBezTo>
                    <a:pt x="661" y="437"/>
                    <a:pt x="662" y="436"/>
                    <a:pt x="663" y="436"/>
                  </a:cubicBezTo>
                  <a:cubicBezTo>
                    <a:pt x="663" y="435"/>
                    <a:pt x="665" y="434"/>
                    <a:pt x="665" y="433"/>
                  </a:cubicBezTo>
                  <a:cubicBezTo>
                    <a:pt x="665" y="432"/>
                    <a:pt x="665" y="430"/>
                    <a:pt x="665" y="430"/>
                  </a:cubicBezTo>
                  <a:cubicBezTo>
                    <a:pt x="665" y="428"/>
                    <a:pt x="664" y="428"/>
                    <a:pt x="664" y="427"/>
                  </a:cubicBezTo>
                  <a:cubicBezTo>
                    <a:pt x="663" y="426"/>
                    <a:pt x="663" y="426"/>
                    <a:pt x="662" y="424"/>
                  </a:cubicBezTo>
                  <a:cubicBezTo>
                    <a:pt x="662" y="424"/>
                    <a:pt x="661" y="423"/>
                    <a:pt x="661" y="422"/>
                  </a:cubicBezTo>
                  <a:cubicBezTo>
                    <a:pt x="660" y="421"/>
                    <a:pt x="659" y="420"/>
                    <a:pt x="659" y="419"/>
                  </a:cubicBezTo>
                  <a:cubicBezTo>
                    <a:pt x="658" y="417"/>
                    <a:pt x="658" y="415"/>
                    <a:pt x="658" y="413"/>
                  </a:cubicBezTo>
                  <a:cubicBezTo>
                    <a:pt x="658" y="412"/>
                    <a:pt x="658" y="410"/>
                    <a:pt x="658" y="409"/>
                  </a:cubicBezTo>
                  <a:cubicBezTo>
                    <a:pt x="658" y="409"/>
                    <a:pt x="657" y="408"/>
                    <a:pt x="657" y="408"/>
                  </a:cubicBezTo>
                  <a:cubicBezTo>
                    <a:pt x="656" y="406"/>
                    <a:pt x="657" y="404"/>
                    <a:pt x="656" y="402"/>
                  </a:cubicBezTo>
                  <a:cubicBezTo>
                    <a:pt x="655" y="402"/>
                    <a:pt x="654" y="401"/>
                    <a:pt x="653" y="401"/>
                  </a:cubicBezTo>
                  <a:cubicBezTo>
                    <a:pt x="652" y="401"/>
                    <a:pt x="650" y="400"/>
                    <a:pt x="650" y="400"/>
                  </a:cubicBezTo>
                  <a:cubicBezTo>
                    <a:pt x="647" y="398"/>
                    <a:pt x="643" y="395"/>
                    <a:pt x="639" y="395"/>
                  </a:cubicBezTo>
                  <a:cubicBezTo>
                    <a:pt x="634" y="395"/>
                    <a:pt x="630" y="398"/>
                    <a:pt x="625" y="400"/>
                  </a:cubicBezTo>
                  <a:cubicBezTo>
                    <a:pt x="623" y="401"/>
                    <a:pt x="620" y="402"/>
                    <a:pt x="617" y="401"/>
                  </a:cubicBezTo>
                  <a:cubicBezTo>
                    <a:pt x="615" y="400"/>
                    <a:pt x="612" y="394"/>
                    <a:pt x="614" y="391"/>
                  </a:cubicBezTo>
                  <a:cubicBezTo>
                    <a:pt x="615" y="389"/>
                    <a:pt x="617" y="390"/>
                    <a:pt x="618" y="388"/>
                  </a:cubicBezTo>
                  <a:cubicBezTo>
                    <a:pt x="619" y="387"/>
                    <a:pt x="618" y="383"/>
                    <a:pt x="618" y="381"/>
                  </a:cubicBezTo>
                  <a:cubicBezTo>
                    <a:pt x="618" y="378"/>
                    <a:pt x="618" y="376"/>
                    <a:pt x="620" y="373"/>
                  </a:cubicBezTo>
                  <a:cubicBezTo>
                    <a:pt x="623" y="371"/>
                    <a:pt x="625" y="369"/>
                    <a:pt x="627" y="366"/>
                  </a:cubicBezTo>
                  <a:cubicBezTo>
                    <a:pt x="629" y="365"/>
                    <a:pt x="629" y="363"/>
                    <a:pt x="631" y="361"/>
                  </a:cubicBezTo>
                  <a:cubicBezTo>
                    <a:pt x="632" y="359"/>
                    <a:pt x="634" y="358"/>
                    <a:pt x="635" y="357"/>
                  </a:cubicBezTo>
                  <a:cubicBezTo>
                    <a:pt x="642" y="352"/>
                    <a:pt x="646" y="345"/>
                    <a:pt x="651" y="339"/>
                  </a:cubicBezTo>
                  <a:cubicBezTo>
                    <a:pt x="654" y="336"/>
                    <a:pt x="656" y="334"/>
                    <a:pt x="658" y="330"/>
                  </a:cubicBezTo>
                  <a:cubicBezTo>
                    <a:pt x="658" y="330"/>
                    <a:pt x="659" y="328"/>
                    <a:pt x="659" y="327"/>
                  </a:cubicBezTo>
                  <a:cubicBezTo>
                    <a:pt x="661" y="326"/>
                    <a:pt x="662" y="327"/>
                    <a:pt x="664" y="325"/>
                  </a:cubicBezTo>
                  <a:cubicBezTo>
                    <a:pt x="670" y="320"/>
                    <a:pt x="652" y="311"/>
                    <a:pt x="663" y="310"/>
                  </a:cubicBezTo>
                  <a:cubicBezTo>
                    <a:pt x="666" y="310"/>
                    <a:pt x="668" y="311"/>
                    <a:pt x="670" y="312"/>
                  </a:cubicBezTo>
                  <a:cubicBezTo>
                    <a:pt x="676" y="313"/>
                    <a:pt x="681" y="310"/>
                    <a:pt x="687" y="310"/>
                  </a:cubicBezTo>
                  <a:cubicBezTo>
                    <a:pt x="689" y="310"/>
                    <a:pt x="690" y="310"/>
                    <a:pt x="692" y="309"/>
                  </a:cubicBezTo>
                  <a:cubicBezTo>
                    <a:pt x="695" y="308"/>
                    <a:pt x="699" y="306"/>
                    <a:pt x="702" y="304"/>
                  </a:cubicBezTo>
                  <a:cubicBezTo>
                    <a:pt x="702" y="304"/>
                    <a:pt x="703" y="303"/>
                    <a:pt x="703" y="303"/>
                  </a:cubicBezTo>
                  <a:cubicBezTo>
                    <a:pt x="703" y="303"/>
                    <a:pt x="703" y="303"/>
                    <a:pt x="703" y="303"/>
                  </a:cubicBezTo>
                  <a:cubicBezTo>
                    <a:pt x="703" y="303"/>
                    <a:pt x="703" y="303"/>
                    <a:pt x="703" y="303"/>
                  </a:cubicBezTo>
                  <a:cubicBezTo>
                    <a:pt x="703" y="302"/>
                    <a:pt x="704" y="302"/>
                    <a:pt x="704" y="302"/>
                  </a:cubicBezTo>
                  <a:cubicBezTo>
                    <a:pt x="704" y="302"/>
                    <a:pt x="704" y="302"/>
                    <a:pt x="704" y="302"/>
                  </a:cubicBezTo>
                  <a:cubicBezTo>
                    <a:pt x="704" y="302"/>
                    <a:pt x="704" y="302"/>
                    <a:pt x="704" y="302"/>
                  </a:cubicBezTo>
                  <a:cubicBezTo>
                    <a:pt x="704" y="301"/>
                    <a:pt x="704" y="301"/>
                    <a:pt x="704" y="301"/>
                  </a:cubicBezTo>
                  <a:cubicBezTo>
                    <a:pt x="704" y="301"/>
                    <a:pt x="704" y="301"/>
                    <a:pt x="704" y="301"/>
                  </a:cubicBezTo>
                  <a:cubicBezTo>
                    <a:pt x="704" y="301"/>
                    <a:pt x="704" y="301"/>
                    <a:pt x="704" y="300"/>
                  </a:cubicBezTo>
                  <a:cubicBezTo>
                    <a:pt x="704" y="300"/>
                    <a:pt x="704" y="300"/>
                    <a:pt x="704" y="300"/>
                  </a:cubicBezTo>
                  <a:cubicBezTo>
                    <a:pt x="704" y="300"/>
                    <a:pt x="704" y="299"/>
                    <a:pt x="704" y="298"/>
                  </a:cubicBezTo>
                  <a:cubicBezTo>
                    <a:pt x="703" y="297"/>
                    <a:pt x="702" y="295"/>
                    <a:pt x="702" y="293"/>
                  </a:cubicBezTo>
                  <a:cubicBezTo>
                    <a:pt x="702" y="285"/>
                    <a:pt x="702" y="278"/>
                    <a:pt x="702" y="270"/>
                  </a:cubicBezTo>
                  <a:cubicBezTo>
                    <a:pt x="702" y="264"/>
                    <a:pt x="701" y="259"/>
                    <a:pt x="705" y="254"/>
                  </a:cubicBezTo>
                  <a:cubicBezTo>
                    <a:pt x="710" y="249"/>
                    <a:pt x="708" y="244"/>
                    <a:pt x="710" y="238"/>
                  </a:cubicBezTo>
                  <a:cubicBezTo>
                    <a:pt x="711" y="233"/>
                    <a:pt x="710" y="228"/>
                    <a:pt x="713" y="224"/>
                  </a:cubicBezTo>
                  <a:cubicBezTo>
                    <a:pt x="714" y="222"/>
                    <a:pt x="715" y="222"/>
                    <a:pt x="716" y="221"/>
                  </a:cubicBezTo>
                  <a:cubicBezTo>
                    <a:pt x="719" y="219"/>
                    <a:pt x="719" y="218"/>
                    <a:pt x="720" y="216"/>
                  </a:cubicBezTo>
                  <a:cubicBezTo>
                    <a:pt x="722" y="210"/>
                    <a:pt x="724" y="207"/>
                    <a:pt x="729" y="203"/>
                  </a:cubicBezTo>
                  <a:cubicBezTo>
                    <a:pt x="733" y="200"/>
                    <a:pt x="736" y="196"/>
                    <a:pt x="737" y="19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91" name="Freeform 17">
              <a:extLst>
                <a:ext uri="{FF2B5EF4-FFF2-40B4-BE49-F238E27FC236}">
                  <a16:creationId xmlns:a16="http://schemas.microsoft.com/office/drawing/2014/main" id="{235C2DA4-FB96-EE95-5747-BE25B252640F}"/>
                </a:ext>
              </a:extLst>
            </p:cNvPr>
            <p:cNvSpPr>
              <a:spLocks/>
            </p:cNvSpPr>
            <p:nvPr/>
          </p:nvSpPr>
          <p:spPr bwMode="auto">
            <a:xfrm>
              <a:off x="2265085" y="5172013"/>
              <a:ext cx="63461" cy="126922"/>
            </a:xfrm>
            <a:custGeom>
              <a:avLst/>
              <a:gdLst/>
              <a:ahLst/>
              <a:cxnLst>
                <a:cxn ang="0">
                  <a:pos x="61" y="5"/>
                </a:cxn>
                <a:cxn ang="0">
                  <a:pos x="60" y="2"/>
                </a:cxn>
                <a:cxn ang="0">
                  <a:pos x="53" y="3"/>
                </a:cxn>
                <a:cxn ang="0">
                  <a:pos x="51" y="18"/>
                </a:cxn>
                <a:cxn ang="0">
                  <a:pos x="51" y="23"/>
                </a:cxn>
                <a:cxn ang="0">
                  <a:pos x="49" y="27"/>
                </a:cxn>
                <a:cxn ang="0">
                  <a:pos x="41" y="25"/>
                </a:cxn>
                <a:cxn ang="0">
                  <a:pos x="35" y="30"/>
                </a:cxn>
                <a:cxn ang="0">
                  <a:pos x="29" y="32"/>
                </a:cxn>
                <a:cxn ang="0">
                  <a:pos x="22" y="34"/>
                </a:cxn>
                <a:cxn ang="0">
                  <a:pos x="15" y="39"/>
                </a:cxn>
                <a:cxn ang="0">
                  <a:pos x="13" y="47"/>
                </a:cxn>
                <a:cxn ang="0">
                  <a:pos x="12" y="51"/>
                </a:cxn>
                <a:cxn ang="0">
                  <a:pos x="17" y="58"/>
                </a:cxn>
                <a:cxn ang="0">
                  <a:pos x="10" y="62"/>
                </a:cxn>
                <a:cxn ang="0">
                  <a:pos x="5" y="64"/>
                </a:cxn>
                <a:cxn ang="0">
                  <a:pos x="0" y="74"/>
                </a:cxn>
                <a:cxn ang="0">
                  <a:pos x="4" y="77"/>
                </a:cxn>
                <a:cxn ang="0">
                  <a:pos x="8" y="80"/>
                </a:cxn>
                <a:cxn ang="0">
                  <a:pos x="13" y="82"/>
                </a:cxn>
                <a:cxn ang="0">
                  <a:pos x="17" y="83"/>
                </a:cxn>
                <a:cxn ang="0">
                  <a:pos x="16" y="95"/>
                </a:cxn>
                <a:cxn ang="0">
                  <a:pos x="14" y="100"/>
                </a:cxn>
                <a:cxn ang="0">
                  <a:pos x="18" y="101"/>
                </a:cxn>
                <a:cxn ang="0">
                  <a:pos x="21" y="102"/>
                </a:cxn>
                <a:cxn ang="0">
                  <a:pos x="22" y="106"/>
                </a:cxn>
                <a:cxn ang="0">
                  <a:pos x="19" y="108"/>
                </a:cxn>
                <a:cxn ang="0">
                  <a:pos x="21" y="115"/>
                </a:cxn>
                <a:cxn ang="0">
                  <a:pos x="29" y="122"/>
                </a:cxn>
                <a:cxn ang="0">
                  <a:pos x="33" y="126"/>
                </a:cxn>
                <a:cxn ang="0">
                  <a:pos x="39" y="129"/>
                </a:cxn>
                <a:cxn ang="0">
                  <a:pos x="41" y="121"/>
                </a:cxn>
                <a:cxn ang="0">
                  <a:pos x="44" y="116"/>
                </a:cxn>
                <a:cxn ang="0">
                  <a:pos x="45" y="113"/>
                </a:cxn>
                <a:cxn ang="0">
                  <a:pos x="49" y="109"/>
                </a:cxn>
                <a:cxn ang="0">
                  <a:pos x="52" y="99"/>
                </a:cxn>
                <a:cxn ang="0">
                  <a:pos x="53" y="87"/>
                </a:cxn>
                <a:cxn ang="0">
                  <a:pos x="54" y="82"/>
                </a:cxn>
                <a:cxn ang="0">
                  <a:pos x="59" y="76"/>
                </a:cxn>
                <a:cxn ang="0">
                  <a:pos x="60" y="74"/>
                </a:cxn>
                <a:cxn ang="0">
                  <a:pos x="63" y="52"/>
                </a:cxn>
                <a:cxn ang="0">
                  <a:pos x="63" y="40"/>
                </a:cxn>
                <a:cxn ang="0">
                  <a:pos x="60" y="32"/>
                </a:cxn>
                <a:cxn ang="0">
                  <a:pos x="59" y="23"/>
                </a:cxn>
                <a:cxn ang="0">
                  <a:pos x="60" y="22"/>
                </a:cxn>
                <a:cxn ang="0">
                  <a:pos x="63" y="18"/>
                </a:cxn>
                <a:cxn ang="0">
                  <a:pos x="63" y="13"/>
                </a:cxn>
                <a:cxn ang="0">
                  <a:pos x="61" y="20"/>
                </a:cxn>
              </a:cxnLst>
              <a:rect l="0" t="0" r="r" b="b"/>
              <a:pathLst>
                <a:path w="64" h="129">
                  <a:moveTo>
                    <a:pt x="61" y="20"/>
                  </a:moveTo>
                  <a:cubicBezTo>
                    <a:pt x="61" y="15"/>
                    <a:pt x="61" y="10"/>
                    <a:pt x="61" y="5"/>
                  </a:cubicBezTo>
                  <a:cubicBezTo>
                    <a:pt x="61" y="4"/>
                    <a:pt x="62" y="3"/>
                    <a:pt x="61" y="2"/>
                  </a:cubicBezTo>
                  <a:cubicBezTo>
                    <a:pt x="61" y="2"/>
                    <a:pt x="60" y="2"/>
                    <a:pt x="60" y="2"/>
                  </a:cubicBezTo>
                  <a:cubicBezTo>
                    <a:pt x="60" y="2"/>
                    <a:pt x="59" y="1"/>
                    <a:pt x="59" y="1"/>
                  </a:cubicBezTo>
                  <a:cubicBezTo>
                    <a:pt x="57" y="0"/>
                    <a:pt x="54" y="1"/>
                    <a:pt x="53" y="3"/>
                  </a:cubicBezTo>
                  <a:cubicBezTo>
                    <a:pt x="51" y="6"/>
                    <a:pt x="52" y="10"/>
                    <a:pt x="51" y="13"/>
                  </a:cubicBezTo>
                  <a:cubicBezTo>
                    <a:pt x="51" y="15"/>
                    <a:pt x="51" y="16"/>
                    <a:pt x="51" y="18"/>
                  </a:cubicBezTo>
                  <a:cubicBezTo>
                    <a:pt x="51" y="19"/>
                    <a:pt x="51" y="20"/>
                    <a:pt x="51" y="20"/>
                  </a:cubicBezTo>
                  <a:cubicBezTo>
                    <a:pt x="51" y="21"/>
                    <a:pt x="51" y="22"/>
                    <a:pt x="51" y="23"/>
                  </a:cubicBezTo>
                  <a:cubicBezTo>
                    <a:pt x="52" y="25"/>
                    <a:pt x="52" y="26"/>
                    <a:pt x="51" y="27"/>
                  </a:cubicBezTo>
                  <a:cubicBezTo>
                    <a:pt x="50" y="28"/>
                    <a:pt x="50" y="28"/>
                    <a:pt x="49" y="27"/>
                  </a:cubicBezTo>
                  <a:cubicBezTo>
                    <a:pt x="47" y="26"/>
                    <a:pt x="47" y="25"/>
                    <a:pt x="46" y="25"/>
                  </a:cubicBezTo>
                  <a:cubicBezTo>
                    <a:pt x="45" y="24"/>
                    <a:pt x="42" y="24"/>
                    <a:pt x="41" y="25"/>
                  </a:cubicBezTo>
                  <a:cubicBezTo>
                    <a:pt x="40" y="25"/>
                    <a:pt x="39" y="27"/>
                    <a:pt x="38" y="28"/>
                  </a:cubicBezTo>
                  <a:cubicBezTo>
                    <a:pt x="37" y="29"/>
                    <a:pt x="36" y="30"/>
                    <a:pt x="35" y="30"/>
                  </a:cubicBezTo>
                  <a:cubicBezTo>
                    <a:pt x="34" y="31"/>
                    <a:pt x="32" y="30"/>
                    <a:pt x="31" y="30"/>
                  </a:cubicBezTo>
                  <a:cubicBezTo>
                    <a:pt x="30" y="31"/>
                    <a:pt x="30" y="31"/>
                    <a:pt x="29" y="32"/>
                  </a:cubicBezTo>
                  <a:cubicBezTo>
                    <a:pt x="28" y="32"/>
                    <a:pt x="27" y="33"/>
                    <a:pt x="26" y="33"/>
                  </a:cubicBezTo>
                  <a:cubicBezTo>
                    <a:pt x="24" y="34"/>
                    <a:pt x="23" y="33"/>
                    <a:pt x="22" y="34"/>
                  </a:cubicBezTo>
                  <a:cubicBezTo>
                    <a:pt x="20" y="35"/>
                    <a:pt x="20" y="36"/>
                    <a:pt x="19" y="37"/>
                  </a:cubicBezTo>
                  <a:cubicBezTo>
                    <a:pt x="18" y="38"/>
                    <a:pt x="17" y="39"/>
                    <a:pt x="15" y="39"/>
                  </a:cubicBezTo>
                  <a:cubicBezTo>
                    <a:pt x="12" y="41"/>
                    <a:pt x="16" y="41"/>
                    <a:pt x="16" y="43"/>
                  </a:cubicBezTo>
                  <a:cubicBezTo>
                    <a:pt x="13" y="43"/>
                    <a:pt x="13" y="45"/>
                    <a:pt x="13" y="47"/>
                  </a:cubicBezTo>
                  <a:cubicBezTo>
                    <a:pt x="13" y="47"/>
                    <a:pt x="13" y="48"/>
                    <a:pt x="13" y="49"/>
                  </a:cubicBezTo>
                  <a:cubicBezTo>
                    <a:pt x="13" y="49"/>
                    <a:pt x="12" y="49"/>
                    <a:pt x="12" y="51"/>
                  </a:cubicBezTo>
                  <a:cubicBezTo>
                    <a:pt x="12" y="52"/>
                    <a:pt x="13" y="54"/>
                    <a:pt x="14" y="54"/>
                  </a:cubicBezTo>
                  <a:cubicBezTo>
                    <a:pt x="15" y="55"/>
                    <a:pt x="17" y="57"/>
                    <a:pt x="17" y="58"/>
                  </a:cubicBezTo>
                  <a:cubicBezTo>
                    <a:pt x="15" y="59"/>
                    <a:pt x="13" y="58"/>
                    <a:pt x="11" y="58"/>
                  </a:cubicBezTo>
                  <a:cubicBezTo>
                    <a:pt x="10" y="59"/>
                    <a:pt x="10" y="61"/>
                    <a:pt x="10" y="62"/>
                  </a:cubicBezTo>
                  <a:cubicBezTo>
                    <a:pt x="10" y="64"/>
                    <a:pt x="10" y="64"/>
                    <a:pt x="8" y="65"/>
                  </a:cubicBezTo>
                  <a:cubicBezTo>
                    <a:pt x="7" y="65"/>
                    <a:pt x="6" y="64"/>
                    <a:pt x="5" y="64"/>
                  </a:cubicBezTo>
                  <a:cubicBezTo>
                    <a:pt x="4" y="65"/>
                    <a:pt x="4" y="67"/>
                    <a:pt x="3" y="68"/>
                  </a:cubicBezTo>
                  <a:cubicBezTo>
                    <a:pt x="3" y="69"/>
                    <a:pt x="0" y="73"/>
                    <a:pt x="0" y="74"/>
                  </a:cubicBezTo>
                  <a:cubicBezTo>
                    <a:pt x="1" y="75"/>
                    <a:pt x="2" y="74"/>
                    <a:pt x="3" y="75"/>
                  </a:cubicBezTo>
                  <a:cubicBezTo>
                    <a:pt x="3" y="76"/>
                    <a:pt x="3" y="76"/>
                    <a:pt x="4" y="77"/>
                  </a:cubicBezTo>
                  <a:cubicBezTo>
                    <a:pt x="4" y="77"/>
                    <a:pt x="5" y="76"/>
                    <a:pt x="6" y="77"/>
                  </a:cubicBezTo>
                  <a:cubicBezTo>
                    <a:pt x="7" y="77"/>
                    <a:pt x="7" y="79"/>
                    <a:pt x="8" y="80"/>
                  </a:cubicBezTo>
                  <a:cubicBezTo>
                    <a:pt x="9" y="80"/>
                    <a:pt x="10" y="81"/>
                    <a:pt x="10" y="81"/>
                  </a:cubicBezTo>
                  <a:cubicBezTo>
                    <a:pt x="11" y="81"/>
                    <a:pt x="12" y="82"/>
                    <a:pt x="13" y="82"/>
                  </a:cubicBezTo>
                  <a:cubicBezTo>
                    <a:pt x="13" y="82"/>
                    <a:pt x="13" y="82"/>
                    <a:pt x="13" y="83"/>
                  </a:cubicBezTo>
                  <a:cubicBezTo>
                    <a:pt x="14" y="83"/>
                    <a:pt x="16" y="83"/>
                    <a:pt x="17" y="83"/>
                  </a:cubicBezTo>
                  <a:cubicBezTo>
                    <a:pt x="18" y="84"/>
                    <a:pt x="17" y="87"/>
                    <a:pt x="17" y="88"/>
                  </a:cubicBezTo>
                  <a:cubicBezTo>
                    <a:pt x="17" y="90"/>
                    <a:pt x="18" y="93"/>
                    <a:pt x="16" y="95"/>
                  </a:cubicBezTo>
                  <a:cubicBezTo>
                    <a:pt x="15" y="95"/>
                    <a:pt x="15" y="95"/>
                    <a:pt x="14" y="97"/>
                  </a:cubicBezTo>
                  <a:cubicBezTo>
                    <a:pt x="14" y="98"/>
                    <a:pt x="14" y="99"/>
                    <a:pt x="14" y="100"/>
                  </a:cubicBezTo>
                  <a:cubicBezTo>
                    <a:pt x="14" y="100"/>
                    <a:pt x="15" y="101"/>
                    <a:pt x="15" y="101"/>
                  </a:cubicBezTo>
                  <a:cubicBezTo>
                    <a:pt x="16" y="101"/>
                    <a:pt x="17" y="101"/>
                    <a:pt x="18" y="101"/>
                  </a:cubicBezTo>
                  <a:cubicBezTo>
                    <a:pt x="18" y="101"/>
                    <a:pt x="18" y="102"/>
                    <a:pt x="19" y="102"/>
                  </a:cubicBezTo>
                  <a:cubicBezTo>
                    <a:pt x="20" y="102"/>
                    <a:pt x="21" y="102"/>
                    <a:pt x="21" y="102"/>
                  </a:cubicBezTo>
                  <a:cubicBezTo>
                    <a:pt x="22" y="102"/>
                    <a:pt x="23" y="102"/>
                    <a:pt x="24" y="102"/>
                  </a:cubicBezTo>
                  <a:cubicBezTo>
                    <a:pt x="25" y="104"/>
                    <a:pt x="23" y="105"/>
                    <a:pt x="22" y="106"/>
                  </a:cubicBezTo>
                  <a:cubicBezTo>
                    <a:pt x="22" y="107"/>
                    <a:pt x="21" y="107"/>
                    <a:pt x="21" y="107"/>
                  </a:cubicBezTo>
                  <a:cubicBezTo>
                    <a:pt x="20" y="107"/>
                    <a:pt x="20" y="107"/>
                    <a:pt x="19" y="108"/>
                  </a:cubicBezTo>
                  <a:cubicBezTo>
                    <a:pt x="19" y="108"/>
                    <a:pt x="19" y="109"/>
                    <a:pt x="19" y="110"/>
                  </a:cubicBezTo>
                  <a:cubicBezTo>
                    <a:pt x="18" y="113"/>
                    <a:pt x="19" y="113"/>
                    <a:pt x="21" y="115"/>
                  </a:cubicBezTo>
                  <a:cubicBezTo>
                    <a:pt x="22" y="116"/>
                    <a:pt x="22" y="118"/>
                    <a:pt x="24" y="120"/>
                  </a:cubicBezTo>
                  <a:cubicBezTo>
                    <a:pt x="25" y="121"/>
                    <a:pt x="27" y="122"/>
                    <a:pt x="29" y="122"/>
                  </a:cubicBezTo>
                  <a:cubicBezTo>
                    <a:pt x="30" y="122"/>
                    <a:pt x="34" y="121"/>
                    <a:pt x="34" y="123"/>
                  </a:cubicBezTo>
                  <a:cubicBezTo>
                    <a:pt x="34" y="124"/>
                    <a:pt x="33" y="125"/>
                    <a:pt x="33" y="126"/>
                  </a:cubicBezTo>
                  <a:cubicBezTo>
                    <a:pt x="33" y="127"/>
                    <a:pt x="35" y="128"/>
                    <a:pt x="36" y="128"/>
                  </a:cubicBezTo>
                  <a:cubicBezTo>
                    <a:pt x="37" y="129"/>
                    <a:pt x="38" y="129"/>
                    <a:pt x="39" y="129"/>
                  </a:cubicBezTo>
                  <a:cubicBezTo>
                    <a:pt x="40" y="129"/>
                    <a:pt x="41" y="129"/>
                    <a:pt x="41" y="127"/>
                  </a:cubicBezTo>
                  <a:cubicBezTo>
                    <a:pt x="41" y="125"/>
                    <a:pt x="40" y="122"/>
                    <a:pt x="41" y="121"/>
                  </a:cubicBezTo>
                  <a:cubicBezTo>
                    <a:pt x="42" y="120"/>
                    <a:pt x="42" y="120"/>
                    <a:pt x="43" y="119"/>
                  </a:cubicBezTo>
                  <a:cubicBezTo>
                    <a:pt x="43" y="118"/>
                    <a:pt x="43" y="117"/>
                    <a:pt x="44" y="116"/>
                  </a:cubicBezTo>
                  <a:cubicBezTo>
                    <a:pt x="44" y="115"/>
                    <a:pt x="44" y="114"/>
                    <a:pt x="45" y="114"/>
                  </a:cubicBezTo>
                  <a:cubicBezTo>
                    <a:pt x="45" y="113"/>
                    <a:pt x="45" y="113"/>
                    <a:pt x="45" y="113"/>
                  </a:cubicBezTo>
                  <a:cubicBezTo>
                    <a:pt x="45" y="112"/>
                    <a:pt x="46" y="112"/>
                    <a:pt x="47" y="112"/>
                  </a:cubicBezTo>
                  <a:cubicBezTo>
                    <a:pt x="49" y="111"/>
                    <a:pt x="48" y="110"/>
                    <a:pt x="49" y="109"/>
                  </a:cubicBezTo>
                  <a:cubicBezTo>
                    <a:pt x="49" y="107"/>
                    <a:pt x="50" y="106"/>
                    <a:pt x="51" y="104"/>
                  </a:cubicBezTo>
                  <a:cubicBezTo>
                    <a:pt x="51" y="102"/>
                    <a:pt x="52" y="101"/>
                    <a:pt x="52" y="99"/>
                  </a:cubicBezTo>
                  <a:cubicBezTo>
                    <a:pt x="52" y="98"/>
                    <a:pt x="52" y="97"/>
                    <a:pt x="52" y="96"/>
                  </a:cubicBezTo>
                  <a:cubicBezTo>
                    <a:pt x="52" y="93"/>
                    <a:pt x="53" y="90"/>
                    <a:pt x="53" y="87"/>
                  </a:cubicBezTo>
                  <a:cubicBezTo>
                    <a:pt x="53" y="86"/>
                    <a:pt x="52" y="85"/>
                    <a:pt x="53" y="84"/>
                  </a:cubicBezTo>
                  <a:cubicBezTo>
                    <a:pt x="53" y="83"/>
                    <a:pt x="54" y="83"/>
                    <a:pt x="54" y="82"/>
                  </a:cubicBezTo>
                  <a:cubicBezTo>
                    <a:pt x="54" y="82"/>
                    <a:pt x="54" y="81"/>
                    <a:pt x="54" y="81"/>
                  </a:cubicBezTo>
                  <a:cubicBezTo>
                    <a:pt x="54" y="78"/>
                    <a:pt x="58" y="78"/>
                    <a:pt x="59" y="76"/>
                  </a:cubicBezTo>
                  <a:cubicBezTo>
                    <a:pt x="59" y="76"/>
                    <a:pt x="59" y="75"/>
                    <a:pt x="59" y="75"/>
                  </a:cubicBezTo>
                  <a:cubicBezTo>
                    <a:pt x="60" y="74"/>
                    <a:pt x="60" y="74"/>
                    <a:pt x="60" y="74"/>
                  </a:cubicBezTo>
                  <a:cubicBezTo>
                    <a:pt x="61" y="73"/>
                    <a:pt x="61" y="72"/>
                    <a:pt x="61" y="71"/>
                  </a:cubicBezTo>
                  <a:cubicBezTo>
                    <a:pt x="61" y="64"/>
                    <a:pt x="63" y="58"/>
                    <a:pt x="63" y="52"/>
                  </a:cubicBezTo>
                  <a:cubicBezTo>
                    <a:pt x="63" y="49"/>
                    <a:pt x="63" y="47"/>
                    <a:pt x="63" y="44"/>
                  </a:cubicBezTo>
                  <a:cubicBezTo>
                    <a:pt x="63" y="40"/>
                    <a:pt x="63" y="40"/>
                    <a:pt x="63" y="40"/>
                  </a:cubicBezTo>
                  <a:cubicBezTo>
                    <a:pt x="63" y="39"/>
                    <a:pt x="64" y="37"/>
                    <a:pt x="63" y="36"/>
                  </a:cubicBezTo>
                  <a:cubicBezTo>
                    <a:pt x="62" y="34"/>
                    <a:pt x="60" y="34"/>
                    <a:pt x="60" y="32"/>
                  </a:cubicBezTo>
                  <a:cubicBezTo>
                    <a:pt x="59" y="30"/>
                    <a:pt x="59" y="29"/>
                    <a:pt x="59" y="27"/>
                  </a:cubicBezTo>
                  <a:cubicBezTo>
                    <a:pt x="59" y="26"/>
                    <a:pt x="59" y="24"/>
                    <a:pt x="59" y="23"/>
                  </a:cubicBezTo>
                  <a:cubicBezTo>
                    <a:pt x="59" y="23"/>
                    <a:pt x="59" y="23"/>
                    <a:pt x="59" y="23"/>
                  </a:cubicBezTo>
                  <a:cubicBezTo>
                    <a:pt x="59" y="22"/>
                    <a:pt x="60" y="22"/>
                    <a:pt x="60" y="22"/>
                  </a:cubicBezTo>
                  <a:cubicBezTo>
                    <a:pt x="60" y="21"/>
                    <a:pt x="61" y="20"/>
                    <a:pt x="61" y="20"/>
                  </a:cubicBezTo>
                  <a:cubicBezTo>
                    <a:pt x="62" y="19"/>
                    <a:pt x="63" y="19"/>
                    <a:pt x="63" y="18"/>
                  </a:cubicBezTo>
                  <a:cubicBezTo>
                    <a:pt x="63" y="17"/>
                    <a:pt x="63" y="16"/>
                    <a:pt x="63" y="15"/>
                  </a:cubicBezTo>
                  <a:cubicBezTo>
                    <a:pt x="63" y="14"/>
                    <a:pt x="62" y="14"/>
                    <a:pt x="63" y="13"/>
                  </a:cubicBezTo>
                  <a:cubicBezTo>
                    <a:pt x="61" y="12"/>
                    <a:pt x="61" y="11"/>
                    <a:pt x="61" y="9"/>
                  </a:cubicBezTo>
                  <a:lnTo>
                    <a:pt x="61" y="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grpSp>
        <p:nvGrpSpPr>
          <p:cNvPr id="20" name="Group 19">
            <a:extLst>
              <a:ext uri="{FF2B5EF4-FFF2-40B4-BE49-F238E27FC236}">
                <a16:creationId xmlns:a16="http://schemas.microsoft.com/office/drawing/2014/main" id="{5CA394EE-18C6-A9C1-8E58-CBEF63A6EF51}"/>
              </a:ext>
            </a:extLst>
          </p:cNvPr>
          <p:cNvGrpSpPr/>
          <p:nvPr/>
        </p:nvGrpSpPr>
        <p:grpSpPr>
          <a:xfrm>
            <a:off x="2772619" y="4849645"/>
            <a:ext cx="1122026" cy="1499147"/>
            <a:chOff x="2184089" y="4865565"/>
            <a:chExt cx="601208" cy="803280"/>
          </a:xfrm>
          <a:solidFill>
            <a:srgbClr val="8FD6B2"/>
          </a:solidFill>
        </p:grpSpPr>
        <p:sp>
          <p:nvSpPr>
            <p:cNvPr id="1087" name="Freeform 24">
              <a:extLst>
                <a:ext uri="{FF2B5EF4-FFF2-40B4-BE49-F238E27FC236}">
                  <a16:creationId xmlns:a16="http://schemas.microsoft.com/office/drawing/2014/main" id="{030D4CB3-9C06-00E2-4E2E-11F15F8731BD}"/>
                </a:ext>
              </a:extLst>
            </p:cNvPr>
            <p:cNvSpPr>
              <a:spLocks noEditPoints="1"/>
            </p:cNvSpPr>
            <p:nvPr/>
          </p:nvSpPr>
          <p:spPr bwMode="auto">
            <a:xfrm>
              <a:off x="2184089" y="4865565"/>
              <a:ext cx="601208" cy="708924"/>
            </a:xfrm>
            <a:custGeom>
              <a:avLst/>
              <a:gdLst/>
              <a:ahLst/>
              <a:cxnLst>
                <a:cxn ang="0">
                  <a:pos x="600" y="532"/>
                </a:cxn>
                <a:cxn ang="0">
                  <a:pos x="571" y="505"/>
                </a:cxn>
                <a:cxn ang="0">
                  <a:pos x="530" y="474"/>
                </a:cxn>
                <a:cxn ang="0">
                  <a:pos x="479" y="433"/>
                </a:cxn>
                <a:cxn ang="0">
                  <a:pos x="489" y="411"/>
                </a:cxn>
                <a:cxn ang="0">
                  <a:pos x="432" y="405"/>
                </a:cxn>
                <a:cxn ang="0">
                  <a:pos x="398" y="374"/>
                </a:cxn>
                <a:cxn ang="0">
                  <a:pos x="378" y="341"/>
                </a:cxn>
                <a:cxn ang="0">
                  <a:pos x="358" y="280"/>
                </a:cxn>
                <a:cxn ang="0">
                  <a:pos x="319" y="243"/>
                </a:cxn>
                <a:cxn ang="0">
                  <a:pos x="296" y="196"/>
                </a:cxn>
                <a:cxn ang="0">
                  <a:pos x="314" y="171"/>
                </a:cxn>
                <a:cxn ang="0">
                  <a:pos x="320" y="143"/>
                </a:cxn>
                <a:cxn ang="0">
                  <a:pos x="329" y="129"/>
                </a:cxn>
                <a:cxn ang="0">
                  <a:pos x="354" y="109"/>
                </a:cxn>
                <a:cxn ang="0">
                  <a:pos x="375" y="120"/>
                </a:cxn>
                <a:cxn ang="0">
                  <a:pos x="373" y="95"/>
                </a:cxn>
                <a:cxn ang="0">
                  <a:pos x="361" y="68"/>
                </a:cxn>
                <a:cxn ang="0">
                  <a:pos x="347" y="37"/>
                </a:cxn>
                <a:cxn ang="0">
                  <a:pos x="303" y="6"/>
                </a:cxn>
                <a:cxn ang="0">
                  <a:pos x="247" y="11"/>
                </a:cxn>
                <a:cxn ang="0">
                  <a:pos x="220" y="18"/>
                </a:cxn>
                <a:cxn ang="0">
                  <a:pos x="198" y="39"/>
                </a:cxn>
                <a:cxn ang="0">
                  <a:pos x="186" y="63"/>
                </a:cxn>
                <a:cxn ang="0">
                  <a:pos x="153" y="50"/>
                </a:cxn>
                <a:cxn ang="0">
                  <a:pos x="131" y="86"/>
                </a:cxn>
                <a:cxn ang="0">
                  <a:pos x="120" y="86"/>
                </a:cxn>
                <a:cxn ang="0">
                  <a:pos x="99" y="60"/>
                </a:cxn>
                <a:cxn ang="0">
                  <a:pos x="74" y="89"/>
                </a:cxn>
                <a:cxn ang="0">
                  <a:pos x="23" y="98"/>
                </a:cxn>
                <a:cxn ang="0">
                  <a:pos x="11" y="159"/>
                </a:cxn>
                <a:cxn ang="0">
                  <a:pos x="20" y="224"/>
                </a:cxn>
                <a:cxn ang="0">
                  <a:pos x="55" y="262"/>
                </a:cxn>
                <a:cxn ang="0">
                  <a:pos x="85" y="238"/>
                </a:cxn>
                <a:cxn ang="0">
                  <a:pos x="140" y="218"/>
                </a:cxn>
                <a:cxn ang="0">
                  <a:pos x="168" y="236"/>
                </a:cxn>
                <a:cxn ang="0">
                  <a:pos x="190" y="257"/>
                </a:cxn>
                <a:cxn ang="0">
                  <a:pos x="199" y="303"/>
                </a:cxn>
                <a:cxn ang="0">
                  <a:pos x="213" y="336"/>
                </a:cxn>
                <a:cxn ang="0">
                  <a:pos x="237" y="363"/>
                </a:cxn>
                <a:cxn ang="0">
                  <a:pos x="264" y="398"/>
                </a:cxn>
                <a:cxn ang="0">
                  <a:pos x="292" y="428"/>
                </a:cxn>
                <a:cxn ang="0">
                  <a:pos x="319" y="461"/>
                </a:cxn>
                <a:cxn ang="0">
                  <a:pos x="365" y="477"/>
                </a:cxn>
                <a:cxn ang="0">
                  <a:pos x="391" y="505"/>
                </a:cxn>
                <a:cxn ang="0">
                  <a:pos x="408" y="513"/>
                </a:cxn>
                <a:cxn ang="0">
                  <a:pos x="427" y="547"/>
                </a:cxn>
                <a:cxn ang="0">
                  <a:pos x="462" y="570"/>
                </a:cxn>
                <a:cxn ang="0">
                  <a:pos x="475" y="628"/>
                </a:cxn>
                <a:cxn ang="0">
                  <a:pos x="458" y="691"/>
                </a:cxn>
                <a:cxn ang="0">
                  <a:pos x="445" y="719"/>
                </a:cxn>
                <a:cxn ang="0">
                  <a:pos x="478" y="708"/>
                </a:cxn>
                <a:cxn ang="0">
                  <a:pos x="510" y="649"/>
                </a:cxn>
                <a:cxn ang="0">
                  <a:pos x="533" y="631"/>
                </a:cxn>
                <a:cxn ang="0">
                  <a:pos x="511" y="590"/>
                </a:cxn>
                <a:cxn ang="0">
                  <a:pos x="518" y="543"/>
                </a:cxn>
                <a:cxn ang="0">
                  <a:pos x="548" y="534"/>
                </a:cxn>
                <a:cxn ang="0">
                  <a:pos x="581" y="549"/>
                </a:cxn>
                <a:cxn ang="0">
                  <a:pos x="612" y="557"/>
                </a:cxn>
              </a:cxnLst>
              <a:rect l="0" t="0" r="r" b="b"/>
              <a:pathLst>
                <a:path w="612" h="721">
                  <a:moveTo>
                    <a:pt x="532" y="476"/>
                  </a:moveTo>
                  <a:cubicBezTo>
                    <a:pt x="533" y="475"/>
                    <a:pt x="533" y="475"/>
                    <a:pt x="533" y="475"/>
                  </a:cubicBezTo>
                  <a:cubicBezTo>
                    <a:pt x="533" y="475"/>
                    <a:pt x="532" y="475"/>
                    <a:pt x="532" y="476"/>
                  </a:cubicBezTo>
                  <a:moveTo>
                    <a:pt x="612" y="551"/>
                  </a:moveTo>
                  <a:cubicBezTo>
                    <a:pt x="612" y="550"/>
                    <a:pt x="611" y="550"/>
                    <a:pt x="611" y="550"/>
                  </a:cubicBezTo>
                  <a:cubicBezTo>
                    <a:pt x="611" y="549"/>
                    <a:pt x="611" y="548"/>
                    <a:pt x="611" y="548"/>
                  </a:cubicBezTo>
                  <a:cubicBezTo>
                    <a:pt x="610" y="547"/>
                    <a:pt x="610" y="547"/>
                    <a:pt x="609" y="546"/>
                  </a:cubicBezTo>
                  <a:cubicBezTo>
                    <a:pt x="609" y="545"/>
                    <a:pt x="609" y="544"/>
                    <a:pt x="609" y="543"/>
                  </a:cubicBezTo>
                  <a:cubicBezTo>
                    <a:pt x="608" y="542"/>
                    <a:pt x="608" y="542"/>
                    <a:pt x="607" y="541"/>
                  </a:cubicBezTo>
                  <a:cubicBezTo>
                    <a:pt x="606" y="540"/>
                    <a:pt x="606" y="538"/>
                    <a:pt x="605" y="537"/>
                  </a:cubicBezTo>
                  <a:cubicBezTo>
                    <a:pt x="604" y="536"/>
                    <a:pt x="603" y="535"/>
                    <a:pt x="602" y="534"/>
                  </a:cubicBezTo>
                  <a:cubicBezTo>
                    <a:pt x="601" y="533"/>
                    <a:pt x="601" y="533"/>
                    <a:pt x="600" y="532"/>
                  </a:cubicBezTo>
                  <a:cubicBezTo>
                    <a:pt x="600" y="532"/>
                    <a:pt x="599" y="531"/>
                    <a:pt x="599" y="531"/>
                  </a:cubicBezTo>
                  <a:cubicBezTo>
                    <a:pt x="598" y="530"/>
                    <a:pt x="598" y="529"/>
                    <a:pt x="597" y="528"/>
                  </a:cubicBezTo>
                  <a:cubicBezTo>
                    <a:pt x="596" y="527"/>
                    <a:pt x="596" y="527"/>
                    <a:pt x="595" y="526"/>
                  </a:cubicBezTo>
                  <a:cubicBezTo>
                    <a:pt x="594" y="525"/>
                    <a:pt x="594" y="524"/>
                    <a:pt x="593" y="523"/>
                  </a:cubicBezTo>
                  <a:cubicBezTo>
                    <a:pt x="592" y="522"/>
                    <a:pt x="591" y="522"/>
                    <a:pt x="591" y="522"/>
                  </a:cubicBezTo>
                  <a:cubicBezTo>
                    <a:pt x="589" y="520"/>
                    <a:pt x="588" y="518"/>
                    <a:pt x="587" y="517"/>
                  </a:cubicBezTo>
                  <a:cubicBezTo>
                    <a:pt x="587" y="516"/>
                    <a:pt x="585" y="515"/>
                    <a:pt x="584" y="514"/>
                  </a:cubicBezTo>
                  <a:cubicBezTo>
                    <a:pt x="582" y="512"/>
                    <a:pt x="580" y="510"/>
                    <a:pt x="578" y="509"/>
                  </a:cubicBezTo>
                  <a:cubicBezTo>
                    <a:pt x="577" y="509"/>
                    <a:pt x="576" y="508"/>
                    <a:pt x="575" y="507"/>
                  </a:cubicBezTo>
                  <a:cubicBezTo>
                    <a:pt x="575" y="507"/>
                    <a:pt x="575" y="507"/>
                    <a:pt x="575" y="507"/>
                  </a:cubicBezTo>
                  <a:cubicBezTo>
                    <a:pt x="575" y="507"/>
                    <a:pt x="574" y="507"/>
                    <a:pt x="574" y="507"/>
                  </a:cubicBezTo>
                  <a:cubicBezTo>
                    <a:pt x="573" y="506"/>
                    <a:pt x="572" y="505"/>
                    <a:pt x="571" y="505"/>
                  </a:cubicBezTo>
                  <a:cubicBezTo>
                    <a:pt x="570" y="504"/>
                    <a:pt x="569" y="504"/>
                    <a:pt x="568" y="503"/>
                  </a:cubicBezTo>
                  <a:cubicBezTo>
                    <a:pt x="566" y="502"/>
                    <a:pt x="565" y="501"/>
                    <a:pt x="563" y="500"/>
                  </a:cubicBezTo>
                  <a:cubicBezTo>
                    <a:pt x="562" y="499"/>
                    <a:pt x="560" y="499"/>
                    <a:pt x="559" y="498"/>
                  </a:cubicBezTo>
                  <a:cubicBezTo>
                    <a:pt x="558" y="497"/>
                    <a:pt x="557" y="497"/>
                    <a:pt x="556" y="496"/>
                  </a:cubicBezTo>
                  <a:cubicBezTo>
                    <a:pt x="555" y="495"/>
                    <a:pt x="554" y="494"/>
                    <a:pt x="552" y="494"/>
                  </a:cubicBezTo>
                  <a:cubicBezTo>
                    <a:pt x="552" y="493"/>
                    <a:pt x="551" y="493"/>
                    <a:pt x="550" y="492"/>
                  </a:cubicBezTo>
                  <a:cubicBezTo>
                    <a:pt x="549" y="491"/>
                    <a:pt x="548" y="490"/>
                    <a:pt x="547" y="489"/>
                  </a:cubicBezTo>
                  <a:cubicBezTo>
                    <a:pt x="546" y="488"/>
                    <a:pt x="545" y="487"/>
                    <a:pt x="544" y="486"/>
                  </a:cubicBezTo>
                  <a:cubicBezTo>
                    <a:pt x="544" y="485"/>
                    <a:pt x="543" y="484"/>
                    <a:pt x="543" y="483"/>
                  </a:cubicBezTo>
                  <a:cubicBezTo>
                    <a:pt x="542" y="481"/>
                    <a:pt x="540" y="481"/>
                    <a:pt x="538" y="479"/>
                  </a:cubicBezTo>
                  <a:cubicBezTo>
                    <a:pt x="537" y="479"/>
                    <a:pt x="532" y="477"/>
                    <a:pt x="532" y="476"/>
                  </a:cubicBezTo>
                  <a:cubicBezTo>
                    <a:pt x="532" y="476"/>
                    <a:pt x="530" y="475"/>
                    <a:pt x="530" y="474"/>
                  </a:cubicBezTo>
                  <a:cubicBezTo>
                    <a:pt x="528" y="473"/>
                    <a:pt x="526" y="471"/>
                    <a:pt x="523" y="471"/>
                  </a:cubicBezTo>
                  <a:cubicBezTo>
                    <a:pt x="521" y="470"/>
                    <a:pt x="519" y="470"/>
                    <a:pt x="517" y="469"/>
                  </a:cubicBezTo>
                  <a:cubicBezTo>
                    <a:pt x="512" y="469"/>
                    <a:pt x="509" y="466"/>
                    <a:pt x="506" y="463"/>
                  </a:cubicBezTo>
                  <a:cubicBezTo>
                    <a:pt x="504" y="462"/>
                    <a:pt x="503" y="460"/>
                    <a:pt x="501" y="460"/>
                  </a:cubicBezTo>
                  <a:cubicBezTo>
                    <a:pt x="499" y="459"/>
                    <a:pt x="497" y="459"/>
                    <a:pt x="495" y="459"/>
                  </a:cubicBezTo>
                  <a:cubicBezTo>
                    <a:pt x="493" y="458"/>
                    <a:pt x="491" y="457"/>
                    <a:pt x="490" y="457"/>
                  </a:cubicBezTo>
                  <a:cubicBezTo>
                    <a:pt x="489" y="455"/>
                    <a:pt x="488" y="454"/>
                    <a:pt x="487" y="452"/>
                  </a:cubicBezTo>
                  <a:cubicBezTo>
                    <a:pt x="486" y="450"/>
                    <a:pt x="485" y="449"/>
                    <a:pt x="483" y="448"/>
                  </a:cubicBezTo>
                  <a:cubicBezTo>
                    <a:pt x="482" y="447"/>
                    <a:pt x="481" y="447"/>
                    <a:pt x="480" y="446"/>
                  </a:cubicBezTo>
                  <a:cubicBezTo>
                    <a:pt x="478" y="445"/>
                    <a:pt x="477" y="444"/>
                    <a:pt x="477" y="443"/>
                  </a:cubicBezTo>
                  <a:cubicBezTo>
                    <a:pt x="476" y="442"/>
                    <a:pt x="477" y="440"/>
                    <a:pt x="477" y="439"/>
                  </a:cubicBezTo>
                  <a:cubicBezTo>
                    <a:pt x="477" y="437"/>
                    <a:pt x="478" y="435"/>
                    <a:pt x="479" y="433"/>
                  </a:cubicBezTo>
                  <a:cubicBezTo>
                    <a:pt x="480" y="432"/>
                    <a:pt x="481" y="431"/>
                    <a:pt x="482" y="430"/>
                  </a:cubicBezTo>
                  <a:cubicBezTo>
                    <a:pt x="482" y="429"/>
                    <a:pt x="483" y="428"/>
                    <a:pt x="484" y="427"/>
                  </a:cubicBezTo>
                  <a:cubicBezTo>
                    <a:pt x="485" y="427"/>
                    <a:pt x="486" y="426"/>
                    <a:pt x="486" y="426"/>
                  </a:cubicBezTo>
                  <a:cubicBezTo>
                    <a:pt x="487" y="426"/>
                    <a:pt x="487" y="426"/>
                    <a:pt x="488" y="426"/>
                  </a:cubicBezTo>
                  <a:cubicBezTo>
                    <a:pt x="488" y="426"/>
                    <a:pt x="488" y="425"/>
                    <a:pt x="489" y="425"/>
                  </a:cubicBezTo>
                  <a:cubicBezTo>
                    <a:pt x="489" y="424"/>
                    <a:pt x="490" y="425"/>
                    <a:pt x="490" y="424"/>
                  </a:cubicBezTo>
                  <a:cubicBezTo>
                    <a:pt x="491" y="424"/>
                    <a:pt x="491" y="424"/>
                    <a:pt x="491" y="423"/>
                  </a:cubicBezTo>
                  <a:cubicBezTo>
                    <a:pt x="492" y="422"/>
                    <a:pt x="493" y="422"/>
                    <a:pt x="494" y="421"/>
                  </a:cubicBezTo>
                  <a:cubicBezTo>
                    <a:pt x="495" y="420"/>
                    <a:pt x="495" y="418"/>
                    <a:pt x="495" y="417"/>
                  </a:cubicBezTo>
                  <a:cubicBezTo>
                    <a:pt x="495" y="417"/>
                    <a:pt x="494" y="416"/>
                    <a:pt x="494" y="416"/>
                  </a:cubicBezTo>
                  <a:cubicBezTo>
                    <a:pt x="494" y="415"/>
                    <a:pt x="493" y="415"/>
                    <a:pt x="493" y="414"/>
                  </a:cubicBezTo>
                  <a:cubicBezTo>
                    <a:pt x="492" y="412"/>
                    <a:pt x="490" y="412"/>
                    <a:pt x="489" y="411"/>
                  </a:cubicBezTo>
                  <a:cubicBezTo>
                    <a:pt x="487" y="409"/>
                    <a:pt x="486" y="408"/>
                    <a:pt x="483" y="408"/>
                  </a:cubicBezTo>
                  <a:cubicBezTo>
                    <a:pt x="482" y="408"/>
                    <a:pt x="481" y="409"/>
                    <a:pt x="479" y="409"/>
                  </a:cubicBezTo>
                  <a:cubicBezTo>
                    <a:pt x="477" y="410"/>
                    <a:pt x="474" y="410"/>
                    <a:pt x="473" y="409"/>
                  </a:cubicBezTo>
                  <a:cubicBezTo>
                    <a:pt x="471" y="408"/>
                    <a:pt x="470" y="408"/>
                    <a:pt x="467" y="409"/>
                  </a:cubicBezTo>
                  <a:cubicBezTo>
                    <a:pt x="466" y="409"/>
                    <a:pt x="464" y="409"/>
                    <a:pt x="463" y="409"/>
                  </a:cubicBezTo>
                  <a:cubicBezTo>
                    <a:pt x="462" y="409"/>
                    <a:pt x="461" y="410"/>
                    <a:pt x="460" y="410"/>
                  </a:cubicBezTo>
                  <a:cubicBezTo>
                    <a:pt x="459" y="410"/>
                    <a:pt x="458" y="410"/>
                    <a:pt x="458" y="410"/>
                  </a:cubicBezTo>
                  <a:cubicBezTo>
                    <a:pt x="456" y="410"/>
                    <a:pt x="454" y="411"/>
                    <a:pt x="452" y="411"/>
                  </a:cubicBezTo>
                  <a:cubicBezTo>
                    <a:pt x="451" y="411"/>
                    <a:pt x="449" y="411"/>
                    <a:pt x="448" y="411"/>
                  </a:cubicBezTo>
                  <a:cubicBezTo>
                    <a:pt x="444" y="411"/>
                    <a:pt x="439" y="411"/>
                    <a:pt x="436" y="408"/>
                  </a:cubicBezTo>
                  <a:cubicBezTo>
                    <a:pt x="435" y="407"/>
                    <a:pt x="435" y="406"/>
                    <a:pt x="434" y="406"/>
                  </a:cubicBezTo>
                  <a:cubicBezTo>
                    <a:pt x="433" y="405"/>
                    <a:pt x="433" y="405"/>
                    <a:pt x="432" y="405"/>
                  </a:cubicBezTo>
                  <a:cubicBezTo>
                    <a:pt x="431" y="403"/>
                    <a:pt x="430" y="403"/>
                    <a:pt x="428" y="402"/>
                  </a:cubicBezTo>
                  <a:cubicBezTo>
                    <a:pt x="427" y="401"/>
                    <a:pt x="426" y="401"/>
                    <a:pt x="425" y="400"/>
                  </a:cubicBezTo>
                  <a:cubicBezTo>
                    <a:pt x="424" y="399"/>
                    <a:pt x="424" y="398"/>
                    <a:pt x="423" y="398"/>
                  </a:cubicBezTo>
                  <a:cubicBezTo>
                    <a:pt x="422" y="397"/>
                    <a:pt x="420" y="398"/>
                    <a:pt x="419" y="398"/>
                  </a:cubicBezTo>
                  <a:cubicBezTo>
                    <a:pt x="418" y="397"/>
                    <a:pt x="418" y="396"/>
                    <a:pt x="416" y="396"/>
                  </a:cubicBezTo>
                  <a:cubicBezTo>
                    <a:pt x="416" y="395"/>
                    <a:pt x="415" y="393"/>
                    <a:pt x="414" y="391"/>
                  </a:cubicBezTo>
                  <a:cubicBezTo>
                    <a:pt x="414" y="390"/>
                    <a:pt x="414" y="388"/>
                    <a:pt x="413" y="387"/>
                  </a:cubicBezTo>
                  <a:cubicBezTo>
                    <a:pt x="413" y="386"/>
                    <a:pt x="412" y="386"/>
                    <a:pt x="411" y="385"/>
                  </a:cubicBezTo>
                  <a:cubicBezTo>
                    <a:pt x="410" y="385"/>
                    <a:pt x="411" y="385"/>
                    <a:pt x="410" y="384"/>
                  </a:cubicBezTo>
                  <a:cubicBezTo>
                    <a:pt x="408" y="383"/>
                    <a:pt x="407" y="382"/>
                    <a:pt x="405" y="381"/>
                  </a:cubicBezTo>
                  <a:cubicBezTo>
                    <a:pt x="403" y="379"/>
                    <a:pt x="401" y="378"/>
                    <a:pt x="399" y="375"/>
                  </a:cubicBezTo>
                  <a:cubicBezTo>
                    <a:pt x="399" y="375"/>
                    <a:pt x="398" y="374"/>
                    <a:pt x="398" y="374"/>
                  </a:cubicBezTo>
                  <a:cubicBezTo>
                    <a:pt x="397" y="372"/>
                    <a:pt x="397" y="371"/>
                    <a:pt x="395" y="370"/>
                  </a:cubicBezTo>
                  <a:cubicBezTo>
                    <a:pt x="395" y="370"/>
                    <a:pt x="391" y="367"/>
                    <a:pt x="391" y="366"/>
                  </a:cubicBezTo>
                  <a:cubicBezTo>
                    <a:pt x="391" y="366"/>
                    <a:pt x="391" y="366"/>
                    <a:pt x="391" y="366"/>
                  </a:cubicBezTo>
                  <a:cubicBezTo>
                    <a:pt x="391" y="366"/>
                    <a:pt x="390" y="366"/>
                    <a:pt x="390" y="366"/>
                  </a:cubicBezTo>
                  <a:cubicBezTo>
                    <a:pt x="390" y="366"/>
                    <a:pt x="390" y="365"/>
                    <a:pt x="390" y="365"/>
                  </a:cubicBezTo>
                  <a:cubicBezTo>
                    <a:pt x="389" y="365"/>
                    <a:pt x="389" y="364"/>
                    <a:pt x="389" y="364"/>
                  </a:cubicBezTo>
                  <a:cubicBezTo>
                    <a:pt x="388" y="363"/>
                    <a:pt x="388" y="363"/>
                    <a:pt x="387" y="363"/>
                  </a:cubicBezTo>
                  <a:cubicBezTo>
                    <a:pt x="387" y="362"/>
                    <a:pt x="387" y="361"/>
                    <a:pt x="386" y="361"/>
                  </a:cubicBezTo>
                  <a:cubicBezTo>
                    <a:pt x="386" y="360"/>
                    <a:pt x="385" y="359"/>
                    <a:pt x="385" y="358"/>
                  </a:cubicBezTo>
                  <a:cubicBezTo>
                    <a:pt x="384" y="357"/>
                    <a:pt x="383" y="356"/>
                    <a:pt x="383" y="355"/>
                  </a:cubicBezTo>
                  <a:cubicBezTo>
                    <a:pt x="382" y="354"/>
                    <a:pt x="382" y="352"/>
                    <a:pt x="381" y="352"/>
                  </a:cubicBezTo>
                  <a:cubicBezTo>
                    <a:pt x="381" y="348"/>
                    <a:pt x="379" y="345"/>
                    <a:pt x="378" y="341"/>
                  </a:cubicBezTo>
                  <a:cubicBezTo>
                    <a:pt x="377" y="338"/>
                    <a:pt x="376" y="335"/>
                    <a:pt x="376" y="332"/>
                  </a:cubicBezTo>
                  <a:cubicBezTo>
                    <a:pt x="375" y="329"/>
                    <a:pt x="375" y="325"/>
                    <a:pt x="374" y="323"/>
                  </a:cubicBezTo>
                  <a:cubicBezTo>
                    <a:pt x="373" y="321"/>
                    <a:pt x="373" y="320"/>
                    <a:pt x="372" y="319"/>
                  </a:cubicBezTo>
                  <a:cubicBezTo>
                    <a:pt x="372" y="318"/>
                    <a:pt x="372" y="317"/>
                    <a:pt x="372" y="316"/>
                  </a:cubicBezTo>
                  <a:cubicBezTo>
                    <a:pt x="372" y="316"/>
                    <a:pt x="371" y="315"/>
                    <a:pt x="371" y="315"/>
                  </a:cubicBezTo>
                  <a:cubicBezTo>
                    <a:pt x="370" y="311"/>
                    <a:pt x="370" y="307"/>
                    <a:pt x="369" y="303"/>
                  </a:cubicBezTo>
                  <a:cubicBezTo>
                    <a:pt x="368" y="301"/>
                    <a:pt x="366" y="299"/>
                    <a:pt x="365" y="297"/>
                  </a:cubicBezTo>
                  <a:cubicBezTo>
                    <a:pt x="364" y="296"/>
                    <a:pt x="364" y="295"/>
                    <a:pt x="364" y="294"/>
                  </a:cubicBezTo>
                  <a:cubicBezTo>
                    <a:pt x="364" y="293"/>
                    <a:pt x="363" y="291"/>
                    <a:pt x="362" y="290"/>
                  </a:cubicBezTo>
                  <a:cubicBezTo>
                    <a:pt x="361" y="288"/>
                    <a:pt x="360" y="287"/>
                    <a:pt x="360" y="285"/>
                  </a:cubicBezTo>
                  <a:cubicBezTo>
                    <a:pt x="360" y="285"/>
                    <a:pt x="359" y="284"/>
                    <a:pt x="359" y="283"/>
                  </a:cubicBezTo>
                  <a:cubicBezTo>
                    <a:pt x="358" y="282"/>
                    <a:pt x="358" y="282"/>
                    <a:pt x="358" y="280"/>
                  </a:cubicBezTo>
                  <a:cubicBezTo>
                    <a:pt x="358" y="279"/>
                    <a:pt x="358" y="279"/>
                    <a:pt x="357" y="279"/>
                  </a:cubicBezTo>
                  <a:cubicBezTo>
                    <a:pt x="355" y="278"/>
                    <a:pt x="354" y="280"/>
                    <a:pt x="352" y="277"/>
                  </a:cubicBezTo>
                  <a:cubicBezTo>
                    <a:pt x="350" y="275"/>
                    <a:pt x="351" y="271"/>
                    <a:pt x="349" y="269"/>
                  </a:cubicBezTo>
                  <a:cubicBezTo>
                    <a:pt x="347" y="268"/>
                    <a:pt x="346" y="267"/>
                    <a:pt x="345" y="266"/>
                  </a:cubicBezTo>
                  <a:cubicBezTo>
                    <a:pt x="344" y="265"/>
                    <a:pt x="343" y="265"/>
                    <a:pt x="342" y="265"/>
                  </a:cubicBezTo>
                  <a:cubicBezTo>
                    <a:pt x="342" y="264"/>
                    <a:pt x="342" y="264"/>
                    <a:pt x="341" y="264"/>
                  </a:cubicBezTo>
                  <a:cubicBezTo>
                    <a:pt x="341" y="264"/>
                    <a:pt x="340" y="263"/>
                    <a:pt x="340" y="263"/>
                  </a:cubicBezTo>
                  <a:cubicBezTo>
                    <a:pt x="338" y="262"/>
                    <a:pt x="337" y="260"/>
                    <a:pt x="336" y="259"/>
                  </a:cubicBezTo>
                  <a:cubicBezTo>
                    <a:pt x="335" y="257"/>
                    <a:pt x="333" y="256"/>
                    <a:pt x="331" y="254"/>
                  </a:cubicBezTo>
                  <a:cubicBezTo>
                    <a:pt x="330" y="253"/>
                    <a:pt x="328" y="251"/>
                    <a:pt x="327" y="250"/>
                  </a:cubicBezTo>
                  <a:cubicBezTo>
                    <a:pt x="326" y="248"/>
                    <a:pt x="324" y="248"/>
                    <a:pt x="323" y="247"/>
                  </a:cubicBezTo>
                  <a:cubicBezTo>
                    <a:pt x="321" y="246"/>
                    <a:pt x="320" y="244"/>
                    <a:pt x="319" y="243"/>
                  </a:cubicBezTo>
                  <a:cubicBezTo>
                    <a:pt x="318" y="242"/>
                    <a:pt x="317" y="241"/>
                    <a:pt x="316" y="241"/>
                  </a:cubicBezTo>
                  <a:cubicBezTo>
                    <a:pt x="315" y="241"/>
                    <a:pt x="315" y="241"/>
                    <a:pt x="314" y="241"/>
                  </a:cubicBezTo>
                  <a:cubicBezTo>
                    <a:pt x="314" y="240"/>
                    <a:pt x="314" y="240"/>
                    <a:pt x="313" y="240"/>
                  </a:cubicBezTo>
                  <a:cubicBezTo>
                    <a:pt x="313" y="239"/>
                    <a:pt x="312" y="239"/>
                    <a:pt x="311" y="238"/>
                  </a:cubicBezTo>
                  <a:cubicBezTo>
                    <a:pt x="309" y="237"/>
                    <a:pt x="308" y="236"/>
                    <a:pt x="307" y="234"/>
                  </a:cubicBezTo>
                  <a:cubicBezTo>
                    <a:pt x="305" y="231"/>
                    <a:pt x="304" y="228"/>
                    <a:pt x="302" y="225"/>
                  </a:cubicBezTo>
                  <a:cubicBezTo>
                    <a:pt x="302" y="224"/>
                    <a:pt x="302" y="224"/>
                    <a:pt x="302" y="224"/>
                  </a:cubicBezTo>
                  <a:cubicBezTo>
                    <a:pt x="302" y="223"/>
                    <a:pt x="301" y="223"/>
                    <a:pt x="301" y="223"/>
                  </a:cubicBezTo>
                  <a:cubicBezTo>
                    <a:pt x="300" y="221"/>
                    <a:pt x="299" y="219"/>
                    <a:pt x="299" y="218"/>
                  </a:cubicBezTo>
                  <a:cubicBezTo>
                    <a:pt x="299" y="214"/>
                    <a:pt x="300" y="210"/>
                    <a:pt x="299" y="206"/>
                  </a:cubicBezTo>
                  <a:cubicBezTo>
                    <a:pt x="298" y="203"/>
                    <a:pt x="296" y="201"/>
                    <a:pt x="296" y="198"/>
                  </a:cubicBezTo>
                  <a:cubicBezTo>
                    <a:pt x="296" y="198"/>
                    <a:pt x="296" y="197"/>
                    <a:pt x="296" y="196"/>
                  </a:cubicBezTo>
                  <a:cubicBezTo>
                    <a:pt x="296" y="196"/>
                    <a:pt x="297" y="196"/>
                    <a:pt x="297" y="195"/>
                  </a:cubicBezTo>
                  <a:cubicBezTo>
                    <a:pt x="297" y="194"/>
                    <a:pt x="297" y="192"/>
                    <a:pt x="297" y="191"/>
                  </a:cubicBezTo>
                  <a:cubicBezTo>
                    <a:pt x="297" y="190"/>
                    <a:pt x="296" y="190"/>
                    <a:pt x="296" y="189"/>
                  </a:cubicBezTo>
                  <a:cubicBezTo>
                    <a:pt x="296" y="189"/>
                    <a:pt x="296" y="188"/>
                    <a:pt x="296" y="187"/>
                  </a:cubicBezTo>
                  <a:cubicBezTo>
                    <a:pt x="296" y="186"/>
                    <a:pt x="296" y="186"/>
                    <a:pt x="297" y="185"/>
                  </a:cubicBezTo>
                  <a:cubicBezTo>
                    <a:pt x="297" y="184"/>
                    <a:pt x="297" y="183"/>
                    <a:pt x="298" y="182"/>
                  </a:cubicBezTo>
                  <a:cubicBezTo>
                    <a:pt x="298" y="181"/>
                    <a:pt x="298" y="181"/>
                    <a:pt x="299" y="181"/>
                  </a:cubicBezTo>
                  <a:cubicBezTo>
                    <a:pt x="299" y="181"/>
                    <a:pt x="299" y="181"/>
                    <a:pt x="300" y="181"/>
                  </a:cubicBezTo>
                  <a:cubicBezTo>
                    <a:pt x="300" y="180"/>
                    <a:pt x="301" y="180"/>
                    <a:pt x="302" y="180"/>
                  </a:cubicBezTo>
                  <a:cubicBezTo>
                    <a:pt x="305" y="179"/>
                    <a:pt x="305" y="176"/>
                    <a:pt x="306" y="173"/>
                  </a:cubicBezTo>
                  <a:cubicBezTo>
                    <a:pt x="307" y="172"/>
                    <a:pt x="307" y="172"/>
                    <a:pt x="308" y="171"/>
                  </a:cubicBezTo>
                  <a:cubicBezTo>
                    <a:pt x="310" y="171"/>
                    <a:pt x="312" y="171"/>
                    <a:pt x="314" y="171"/>
                  </a:cubicBezTo>
                  <a:cubicBezTo>
                    <a:pt x="316" y="171"/>
                    <a:pt x="318" y="170"/>
                    <a:pt x="321" y="171"/>
                  </a:cubicBezTo>
                  <a:cubicBezTo>
                    <a:pt x="321" y="171"/>
                    <a:pt x="322" y="171"/>
                    <a:pt x="323" y="170"/>
                  </a:cubicBezTo>
                  <a:cubicBezTo>
                    <a:pt x="324" y="170"/>
                    <a:pt x="324" y="169"/>
                    <a:pt x="324" y="168"/>
                  </a:cubicBezTo>
                  <a:cubicBezTo>
                    <a:pt x="324" y="166"/>
                    <a:pt x="322" y="165"/>
                    <a:pt x="320" y="164"/>
                  </a:cubicBezTo>
                  <a:cubicBezTo>
                    <a:pt x="318" y="163"/>
                    <a:pt x="317" y="163"/>
                    <a:pt x="316" y="161"/>
                  </a:cubicBezTo>
                  <a:cubicBezTo>
                    <a:pt x="316" y="159"/>
                    <a:pt x="315" y="158"/>
                    <a:pt x="315" y="156"/>
                  </a:cubicBezTo>
                  <a:cubicBezTo>
                    <a:pt x="315" y="154"/>
                    <a:pt x="315" y="155"/>
                    <a:pt x="317" y="154"/>
                  </a:cubicBezTo>
                  <a:cubicBezTo>
                    <a:pt x="318" y="154"/>
                    <a:pt x="319" y="153"/>
                    <a:pt x="319" y="152"/>
                  </a:cubicBezTo>
                  <a:cubicBezTo>
                    <a:pt x="321" y="151"/>
                    <a:pt x="322" y="149"/>
                    <a:pt x="323" y="148"/>
                  </a:cubicBezTo>
                  <a:cubicBezTo>
                    <a:pt x="324" y="147"/>
                    <a:pt x="326" y="147"/>
                    <a:pt x="327" y="146"/>
                  </a:cubicBezTo>
                  <a:cubicBezTo>
                    <a:pt x="328" y="145"/>
                    <a:pt x="328" y="145"/>
                    <a:pt x="328" y="144"/>
                  </a:cubicBezTo>
                  <a:cubicBezTo>
                    <a:pt x="325" y="143"/>
                    <a:pt x="323" y="144"/>
                    <a:pt x="320" y="143"/>
                  </a:cubicBezTo>
                  <a:cubicBezTo>
                    <a:pt x="317" y="141"/>
                    <a:pt x="312" y="142"/>
                    <a:pt x="308" y="142"/>
                  </a:cubicBezTo>
                  <a:cubicBezTo>
                    <a:pt x="308" y="140"/>
                    <a:pt x="310" y="138"/>
                    <a:pt x="310" y="137"/>
                  </a:cubicBezTo>
                  <a:cubicBezTo>
                    <a:pt x="311" y="136"/>
                    <a:pt x="311" y="136"/>
                    <a:pt x="311" y="135"/>
                  </a:cubicBezTo>
                  <a:cubicBezTo>
                    <a:pt x="312" y="135"/>
                    <a:pt x="312" y="135"/>
                    <a:pt x="313" y="134"/>
                  </a:cubicBezTo>
                  <a:cubicBezTo>
                    <a:pt x="315" y="133"/>
                    <a:pt x="314" y="132"/>
                    <a:pt x="314" y="130"/>
                  </a:cubicBezTo>
                  <a:cubicBezTo>
                    <a:pt x="315" y="128"/>
                    <a:pt x="316" y="128"/>
                    <a:pt x="317" y="130"/>
                  </a:cubicBezTo>
                  <a:cubicBezTo>
                    <a:pt x="318" y="131"/>
                    <a:pt x="316" y="133"/>
                    <a:pt x="318" y="134"/>
                  </a:cubicBezTo>
                  <a:cubicBezTo>
                    <a:pt x="319" y="134"/>
                    <a:pt x="320" y="134"/>
                    <a:pt x="321" y="134"/>
                  </a:cubicBezTo>
                  <a:cubicBezTo>
                    <a:pt x="321" y="134"/>
                    <a:pt x="321" y="134"/>
                    <a:pt x="322" y="134"/>
                  </a:cubicBezTo>
                  <a:cubicBezTo>
                    <a:pt x="322" y="134"/>
                    <a:pt x="322" y="134"/>
                    <a:pt x="322" y="133"/>
                  </a:cubicBezTo>
                  <a:cubicBezTo>
                    <a:pt x="324" y="133"/>
                    <a:pt x="325" y="132"/>
                    <a:pt x="326" y="131"/>
                  </a:cubicBezTo>
                  <a:cubicBezTo>
                    <a:pt x="327" y="130"/>
                    <a:pt x="329" y="130"/>
                    <a:pt x="329" y="129"/>
                  </a:cubicBezTo>
                  <a:cubicBezTo>
                    <a:pt x="330" y="128"/>
                    <a:pt x="330" y="128"/>
                    <a:pt x="331" y="127"/>
                  </a:cubicBezTo>
                  <a:cubicBezTo>
                    <a:pt x="331" y="127"/>
                    <a:pt x="332" y="127"/>
                    <a:pt x="333" y="127"/>
                  </a:cubicBezTo>
                  <a:cubicBezTo>
                    <a:pt x="334" y="126"/>
                    <a:pt x="336" y="127"/>
                    <a:pt x="338" y="126"/>
                  </a:cubicBezTo>
                  <a:cubicBezTo>
                    <a:pt x="339" y="126"/>
                    <a:pt x="340" y="124"/>
                    <a:pt x="341" y="124"/>
                  </a:cubicBezTo>
                  <a:cubicBezTo>
                    <a:pt x="342" y="123"/>
                    <a:pt x="343" y="123"/>
                    <a:pt x="345" y="123"/>
                  </a:cubicBezTo>
                  <a:cubicBezTo>
                    <a:pt x="346" y="122"/>
                    <a:pt x="347" y="121"/>
                    <a:pt x="347" y="120"/>
                  </a:cubicBezTo>
                  <a:cubicBezTo>
                    <a:pt x="348" y="119"/>
                    <a:pt x="348" y="118"/>
                    <a:pt x="349" y="118"/>
                  </a:cubicBezTo>
                  <a:cubicBezTo>
                    <a:pt x="350" y="118"/>
                    <a:pt x="351" y="118"/>
                    <a:pt x="351" y="118"/>
                  </a:cubicBezTo>
                  <a:cubicBezTo>
                    <a:pt x="352" y="118"/>
                    <a:pt x="355" y="118"/>
                    <a:pt x="355" y="117"/>
                  </a:cubicBezTo>
                  <a:cubicBezTo>
                    <a:pt x="357" y="115"/>
                    <a:pt x="354" y="114"/>
                    <a:pt x="354" y="112"/>
                  </a:cubicBezTo>
                  <a:cubicBezTo>
                    <a:pt x="353" y="112"/>
                    <a:pt x="353" y="112"/>
                    <a:pt x="353" y="112"/>
                  </a:cubicBezTo>
                  <a:cubicBezTo>
                    <a:pt x="352" y="110"/>
                    <a:pt x="353" y="111"/>
                    <a:pt x="354" y="109"/>
                  </a:cubicBezTo>
                  <a:cubicBezTo>
                    <a:pt x="354" y="108"/>
                    <a:pt x="354" y="107"/>
                    <a:pt x="355" y="106"/>
                  </a:cubicBezTo>
                  <a:cubicBezTo>
                    <a:pt x="355" y="105"/>
                    <a:pt x="356" y="104"/>
                    <a:pt x="358" y="104"/>
                  </a:cubicBezTo>
                  <a:cubicBezTo>
                    <a:pt x="359" y="105"/>
                    <a:pt x="359" y="106"/>
                    <a:pt x="359" y="107"/>
                  </a:cubicBezTo>
                  <a:cubicBezTo>
                    <a:pt x="360" y="108"/>
                    <a:pt x="361" y="108"/>
                    <a:pt x="362" y="109"/>
                  </a:cubicBezTo>
                  <a:cubicBezTo>
                    <a:pt x="363" y="109"/>
                    <a:pt x="364" y="109"/>
                    <a:pt x="365" y="109"/>
                  </a:cubicBezTo>
                  <a:cubicBezTo>
                    <a:pt x="366" y="108"/>
                    <a:pt x="366" y="108"/>
                    <a:pt x="367" y="108"/>
                  </a:cubicBezTo>
                  <a:cubicBezTo>
                    <a:pt x="368" y="107"/>
                    <a:pt x="370" y="104"/>
                    <a:pt x="371" y="105"/>
                  </a:cubicBezTo>
                  <a:cubicBezTo>
                    <a:pt x="372" y="105"/>
                    <a:pt x="372" y="107"/>
                    <a:pt x="372" y="108"/>
                  </a:cubicBezTo>
                  <a:cubicBezTo>
                    <a:pt x="373" y="108"/>
                    <a:pt x="373" y="110"/>
                    <a:pt x="373" y="110"/>
                  </a:cubicBezTo>
                  <a:cubicBezTo>
                    <a:pt x="375" y="111"/>
                    <a:pt x="378" y="111"/>
                    <a:pt x="377" y="114"/>
                  </a:cubicBezTo>
                  <a:cubicBezTo>
                    <a:pt x="376" y="115"/>
                    <a:pt x="375" y="115"/>
                    <a:pt x="375" y="116"/>
                  </a:cubicBezTo>
                  <a:cubicBezTo>
                    <a:pt x="374" y="117"/>
                    <a:pt x="374" y="119"/>
                    <a:pt x="375" y="120"/>
                  </a:cubicBezTo>
                  <a:cubicBezTo>
                    <a:pt x="375" y="120"/>
                    <a:pt x="380" y="120"/>
                    <a:pt x="381" y="120"/>
                  </a:cubicBezTo>
                  <a:cubicBezTo>
                    <a:pt x="383" y="119"/>
                    <a:pt x="384" y="118"/>
                    <a:pt x="385" y="117"/>
                  </a:cubicBezTo>
                  <a:cubicBezTo>
                    <a:pt x="386" y="116"/>
                    <a:pt x="386" y="116"/>
                    <a:pt x="387" y="115"/>
                  </a:cubicBezTo>
                  <a:cubicBezTo>
                    <a:pt x="387" y="115"/>
                    <a:pt x="387" y="115"/>
                    <a:pt x="388" y="114"/>
                  </a:cubicBezTo>
                  <a:cubicBezTo>
                    <a:pt x="389" y="112"/>
                    <a:pt x="389" y="111"/>
                    <a:pt x="389" y="108"/>
                  </a:cubicBezTo>
                  <a:cubicBezTo>
                    <a:pt x="389" y="107"/>
                    <a:pt x="389" y="107"/>
                    <a:pt x="389" y="105"/>
                  </a:cubicBezTo>
                  <a:cubicBezTo>
                    <a:pt x="388" y="105"/>
                    <a:pt x="389" y="105"/>
                    <a:pt x="388" y="104"/>
                  </a:cubicBezTo>
                  <a:cubicBezTo>
                    <a:pt x="388" y="103"/>
                    <a:pt x="386" y="103"/>
                    <a:pt x="385" y="102"/>
                  </a:cubicBezTo>
                  <a:cubicBezTo>
                    <a:pt x="384" y="101"/>
                    <a:pt x="384" y="100"/>
                    <a:pt x="383" y="100"/>
                  </a:cubicBezTo>
                  <a:cubicBezTo>
                    <a:pt x="382" y="100"/>
                    <a:pt x="381" y="100"/>
                    <a:pt x="380" y="100"/>
                  </a:cubicBezTo>
                  <a:cubicBezTo>
                    <a:pt x="379" y="100"/>
                    <a:pt x="377" y="100"/>
                    <a:pt x="376" y="99"/>
                  </a:cubicBezTo>
                  <a:cubicBezTo>
                    <a:pt x="374" y="98"/>
                    <a:pt x="374" y="97"/>
                    <a:pt x="373" y="95"/>
                  </a:cubicBezTo>
                  <a:cubicBezTo>
                    <a:pt x="372" y="94"/>
                    <a:pt x="371" y="92"/>
                    <a:pt x="370" y="91"/>
                  </a:cubicBezTo>
                  <a:cubicBezTo>
                    <a:pt x="370" y="91"/>
                    <a:pt x="370" y="91"/>
                    <a:pt x="370" y="90"/>
                  </a:cubicBezTo>
                  <a:cubicBezTo>
                    <a:pt x="370" y="89"/>
                    <a:pt x="371" y="89"/>
                    <a:pt x="371" y="89"/>
                  </a:cubicBezTo>
                  <a:cubicBezTo>
                    <a:pt x="372" y="88"/>
                    <a:pt x="372" y="89"/>
                    <a:pt x="372" y="87"/>
                  </a:cubicBezTo>
                  <a:cubicBezTo>
                    <a:pt x="372" y="87"/>
                    <a:pt x="372" y="86"/>
                    <a:pt x="372" y="86"/>
                  </a:cubicBezTo>
                  <a:cubicBezTo>
                    <a:pt x="369" y="85"/>
                    <a:pt x="364" y="86"/>
                    <a:pt x="367" y="82"/>
                  </a:cubicBezTo>
                  <a:cubicBezTo>
                    <a:pt x="368" y="81"/>
                    <a:pt x="368" y="80"/>
                    <a:pt x="370" y="79"/>
                  </a:cubicBezTo>
                  <a:cubicBezTo>
                    <a:pt x="371" y="78"/>
                    <a:pt x="372" y="76"/>
                    <a:pt x="374" y="75"/>
                  </a:cubicBezTo>
                  <a:cubicBezTo>
                    <a:pt x="375" y="75"/>
                    <a:pt x="378" y="75"/>
                    <a:pt x="377" y="73"/>
                  </a:cubicBezTo>
                  <a:cubicBezTo>
                    <a:pt x="376" y="72"/>
                    <a:pt x="373" y="71"/>
                    <a:pt x="372" y="70"/>
                  </a:cubicBezTo>
                  <a:cubicBezTo>
                    <a:pt x="370" y="70"/>
                    <a:pt x="369" y="69"/>
                    <a:pt x="368" y="69"/>
                  </a:cubicBezTo>
                  <a:cubicBezTo>
                    <a:pt x="365" y="69"/>
                    <a:pt x="363" y="68"/>
                    <a:pt x="361" y="68"/>
                  </a:cubicBezTo>
                  <a:cubicBezTo>
                    <a:pt x="361" y="67"/>
                    <a:pt x="361" y="66"/>
                    <a:pt x="362" y="65"/>
                  </a:cubicBezTo>
                  <a:cubicBezTo>
                    <a:pt x="362" y="64"/>
                    <a:pt x="363" y="64"/>
                    <a:pt x="364" y="63"/>
                  </a:cubicBezTo>
                  <a:cubicBezTo>
                    <a:pt x="366" y="62"/>
                    <a:pt x="366" y="62"/>
                    <a:pt x="366" y="61"/>
                  </a:cubicBezTo>
                  <a:cubicBezTo>
                    <a:pt x="366" y="59"/>
                    <a:pt x="366" y="58"/>
                    <a:pt x="367" y="57"/>
                  </a:cubicBezTo>
                  <a:cubicBezTo>
                    <a:pt x="369" y="55"/>
                    <a:pt x="371" y="54"/>
                    <a:pt x="374" y="54"/>
                  </a:cubicBezTo>
                  <a:cubicBezTo>
                    <a:pt x="376" y="54"/>
                    <a:pt x="378" y="54"/>
                    <a:pt x="380" y="53"/>
                  </a:cubicBezTo>
                  <a:cubicBezTo>
                    <a:pt x="382" y="42"/>
                    <a:pt x="382" y="42"/>
                    <a:pt x="382" y="42"/>
                  </a:cubicBezTo>
                  <a:cubicBezTo>
                    <a:pt x="382" y="42"/>
                    <a:pt x="382" y="42"/>
                    <a:pt x="381" y="42"/>
                  </a:cubicBezTo>
                  <a:cubicBezTo>
                    <a:pt x="378" y="42"/>
                    <a:pt x="374" y="42"/>
                    <a:pt x="371" y="42"/>
                  </a:cubicBezTo>
                  <a:cubicBezTo>
                    <a:pt x="368" y="42"/>
                    <a:pt x="366" y="42"/>
                    <a:pt x="363" y="42"/>
                  </a:cubicBezTo>
                  <a:cubicBezTo>
                    <a:pt x="359" y="41"/>
                    <a:pt x="355" y="41"/>
                    <a:pt x="351" y="39"/>
                  </a:cubicBezTo>
                  <a:cubicBezTo>
                    <a:pt x="350" y="39"/>
                    <a:pt x="349" y="38"/>
                    <a:pt x="347" y="37"/>
                  </a:cubicBezTo>
                  <a:cubicBezTo>
                    <a:pt x="346" y="37"/>
                    <a:pt x="344" y="37"/>
                    <a:pt x="343" y="37"/>
                  </a:cubicBezTo>
                  <a:cubicBezTo>
                    <a:pt x="341" y="36"/>
                    <a:pt x="339" y="36"/>
                    <a:pt x="337" y="36"/>
                  </a:cubicBezTo>
                  <a:cubicBezTo>
                    <a:pt x="334" y="35"/>
                    <a:pt x="332" y="35"/>
                    <a:pt x="329" y="35"/>
                  </a:cubicBezTo>
                  <a:cubicBezTo>
                    <a:pt x="328" y="35"/>
                    <a:pt x="327" y="35"/>
                    <a:pt x="326" y="35"/>
                  </a:cubicBezTo>
                  <a:cubicBezTo>
                    <a:pt x="322" y="33"/>
                    <a:pt x="317" y="30"/>
                    <a:pt x="314" y="27"/>
                  </a:cubicBezTo>
                  <a:cubicBezTo>
                    <a:pt x="312" y="26"/>
                    <a:pt x="310" y="24"/>
                    <a:pt x="309" y="22"/>
                  </a:cubicBezTo>
                  <a:cubicBezTo>
                    <a:pt x="308" y="20"/>
                    <a:pt x="308" y="18"/>
                    <a:pt x="306" y="17"/>
                  </a:cubicBezTo>
                  <a:cubicBezTo>
                    <a:pt x="305" y="16"/>
                    <a:pt x="304" y="15"/>
                    <a:pt x="303" y="14"/>
                  </a:cubicBezTo>
                  <a:cubicBezTo>
                    <a:pt x="302" y="13"/>
                    <a:pt x="301" y="12"/>
                    <a:pt x="301" y="12"/>
                  </a:cubicBezTo>
                  <a:cubicBezTo>
                    <a:pt x="299" y="10"/>
                    <a:pt x="300" y="10"/>
                    <a:pt x="300" y="9"/>
                  </a:cubicBezTo>
                  <a:cubicBezTo>
                    <a:pt x="300" y="8"/>
                    <a:pt x="300" y="7"/>
                    <a:pt x="301" y="6"/>
                  </a:cubicBezTo>
                  <a:cubicBezTo>
                    <a:pt x="301" y="6"/>
                    <a:pt x="303" y="6"/>
                    <a:pt x="303" y="6"/>
                  </a:cubicBezTo>
                  <a:cubicBezTo>
                    <a:pt x="304" y="5"/>
                    <a:pt x="306" y="4"/>
                    <a:pt x="306" y="3"/>
                  </a:cubicBezTo>
                  <a:cubicBezTo>
                    <a:pt x="306" y="0"/>
                    <a:pt x="303" y="0"/>
                    <a:pt x="301" y="0"/>
                  </a:cubicBezTo>
                  <a:cubicBezTo>
                    <a:pt x="299" y="0"/>
                    <a:pt x="297" y="1"/>
                    <a:pt x="296" y="2"/>
                  </a:cubicBezTo>
                  <a:cubicBezTo>
                    <a:pt x="293" y="3"/>
                    <a:pt x="290" y="4"/>
                    <a:pt x="288" y="6"/>
                  </a:cubicBezTo>
                  <a:cubicBezTo>
                    <a:pt x="286" y="7"/>
                    <a:pt x="283" y="10"/>
                    <a:pt x="281" y="8"/>
                  </a:cubicBezTo>
                  <a:cubicBezTo>
                    <a:pt x="280" y="7"/>
                    <a:pt x="279" y="6"/>
                    <a:pt x="277" y="7"/>
                  </a:cubicBezTo>
                  <a:cubicBezTo>
                    <a:pt x="276" y="7"/>
                    <a:pt x="275" y="8"/>
                    <a:pt x="274" y="9"/>
                  </a:cubicBezTo>
                  <a:cubicBezTo>
                    <a:pt x="273" y="9"/>
                    <a:pt x="272" y="9"/>
                    <a:pt x="271" y="9"/>
                  </a:cubicBezTo>
                  <a:cubicBezTo>
                    <a:pt x="266" y="9"/>
                    <a:pt x="261" y="8"/>
                    <a:pt x="256" y="8"/>
                  </a:cubicBezTo>
                  <a:cubicBezTo>
                    <a:pt x="255" y="8"/>
                    <a:pt x="254" y="8"/>
                    <a:pt x="253" y="8"/>
                  </a:cubicBezTo>
                  <a:cubicBezTo>
                    <a:pt x="251" y="8"/>
                    <a:pt x="250" y="9"/>
                    <a:pt x="249" y="9"/>
                  </a:cubicBezTo>
                  <a:cubicBezTo>
                    <a:pt x="247" y="10"/>
                    <a:pt x="247" y="10"/>
                    <a:pt x="247" y="11"/>
                  </a:cubicBezTo>
                  <a:cubicBezTo>
                    <a:pt x="246" y="12"/>
                    <a:pt x="246" y="12"/>
                    <a:pt x="246" y="14"/>
                  </a:cubicBezTo>
                  <a:cubicBezTo>
                    <a:pt x="246" y="15"/>
                    <a:pt x="246" y="16"/>
                    <a:pt x="246" y="17"/>
                  </a:cubicBezTo>
                  <a:cubicBezTo>
                    <a:pt x="245" y="19"/>
                    <a:pt x="244" y="20"/>
                    <a:pt x="243" y="21"/>
                  </a:cubicBezTo>
                  <a:cubicBezTo>
                    <a:pt x="243" y="23"/>
                    <a:pt x="243" y="25"/>
                    <a:pt x="241" y="26"/>
                  </a:cubicBezTo>
                  <a:cubicBezTo>
                    <a:pt x="239" y="26"/>
                    <a:pt x="237" y="26"/>
                    <a:pt x="236" y="26"/>
                  </a:cubicBezTo>
                  <a:cubicBezTo>
                    <a:pt x="235" y="26"/>
                    <a:pt x="234" y="26"/>
                    <a:pt x="234" y="25"/>
                  </a:cubicBezTo>
                  <a:cubicBezTo>
                    <a:pt x="233" y="25"/>
                    <a:pt x="233" y="25"/>
                    <a:pt x="232" y="24"/>
                  </a:cubicBezTo>
                  <a:cubicBezTo>
                    <a:pt x="232" y="24"/>
                    <a:pt x="230" y="24"/>
                    <a:pt x="230" y="24"/>
                  </a:cubicBezTo>
                  <a:cubicBezTo>
                    <a:pt x="229" y="24"/>
                    <a:pt x="227" y="24"/>
                    <a:pt x="227" y="23"/>
                  </a:cubicBezTo>
                  <a:cubicBezTo>
                    <a:pt x="226" y="22"/>
                    <a:pt x="227" y="21"/>
                    <a:pt x="226" y="20"/>
                  </a:cubicBezTo>
                  <a:cubicBezTo>
                    <a:pt x="226" y="19"/>
                    <a:pt x="225" y="19"/>
                    <a:pt x="224" y="19"/>
                  </a:cubicBezTo>
                  <a:cubicBezTo>
                    <a:pt x="223" y="19"/>
                    <a:pt x="221" y="18"/>
                    <a:pt x="220" y="18"/>
                  </a:cubicBezTo>
                  <a:cubicBezTo>
                    <a:pt x="219" y="18"/>
                    <a:pt x="218" y="18"/>
                    <a:pt x="217" y="18"/>
                  </a:cubicBezTo>
                  <a:cubicBezTo>
                    <a:pt x="216" y="18"/>
                    <a:pt x="215" y="18"/>
                    <a:pt x="213" y="18"/>
                  </a:cubicBezTo>
                  <a:cubicBezTo>
                    <a:pt x="213" y="19"/>
                    <a:pt x="213" y="20"/>
                    <a:pt x="213" y="22"/>
                  </a:cubicBezTo>
                  <a:cubicBezTo>
                    <a:pt x="212" y="23"/>
                    <a:pt x="212" y="25"/>
                    <a:pt x="211" y="27"/>
                  </a:cubicBezTo>
                  <a:cubicBezTo>
                    <a:pt x="209" y="29"/>
                    <a:pt x="207" y="30"/>
                    <a:pt x="208" y="34"/>
                  </a:cubicBezTo>
                  <a:cubicBezTo>
                    <a:pt x="208" y="35"/>
                    <a:pt x="209" y="35"/>
                    <a:pt x="210" y="36"/>
                  </a:cubicBezTo>
                  <a:cubicBezTo>
                    <a:pt x="210" y="36"/>
                    <a:pt x="210" y="37"/>
                    <a:pt x="211" y="37"/>
                  </a:cubicBezTo>
                  <a:cubicBezTo>
                    <a:pt x="211" y="37"/>
                    <a:pt x="212" y="37"/>
                    <a:pt x="213" y="38"/>
                  </a:cubicBezTo>
                  <a:cubicBezTo>
                    <a:pt x="213" y="38"/>
                    <a:pt x="212" y="41"/>
                    <a:pt x="212" y="42"/>
                  </a:cubicBezTo>
                  <a:cubicBezTo>
                    <a:pt x="211" y="42"/>
                    <a:pt x="209" y="43"/>
                    <a:pt x="208" y="43"/>
                  </a:cubicBezTo>
                  <a:cubicBezTo>
                    <a:pt x="206" y="44"/>
                    <a:pt x="204" y="44"/>
                    <a:pt x="203" y="43"/>
                  </a:cubicBezTo>
                  <a:cubicBezTo>
                    <a:pt x="201" y="42"/>
                    <a:pt x="201" y="39"/>
                    <a:pt x="198" y="39"/>
                  </a:cubicBezTo>
                  <a:cubicBezTo>
                    <a:pt x="197" y="39"/>
                    <a:pt x="197" y="40"/>
                    <a:pt x="196" y="40"/>
                  </a:cubicBezTo>
                  <a:cubicBezTo>
                    <a:pt x="195" y="41"/>
                    <a:pt x="194" y="41"/>
                    <a:pt x="192" y="42"/>
                  </a:cubicBezTo>
                  <a:cubicBezTo>
                    <a:pt x="191" y="42"/>
                    <a:pt x="190" y="43"/>
                    <a:pt x="190" y="44"/>
                  </a:cubicBezTo>
                  <a:cubicBezTo>
                    <a:pt x="189" y="46"/>
                    <a:pt x="189" y="47"/>
                    <a:pt x="189" y="49"/>
                  </a:cubicBezTo>
                  <a:cubicBezTo>
                    <a:pt x="189" y="50"/>
                    <a:pt x="189" y="52"/>
                    <a:pt x="189" y="54"/>
                  </a:cubicBezTo>
                  <a:cubicBezTo>
                    <a:pt x="191" y="54"/>
                    <a:pt x="193" y="53"/>
                    <a:pt x="194" y="54"/>
                  </a:cubicBezTo>
                  <a:cubicBezTo>
                    <a:pt x="196" y="55"/>
                    <a:pt x="194" y="58"/>
                    <a:pt x="194" y="59"/>
                  </a:cubicBezTo>
                  <a:cubicBezTo>
                    <a:pt x="193" y="60"/>
                    <a:pt x="193" y="60"/>
                    <a:pt x="192" y="61"/>
                  </a:cubicBezTo>
                  <a:cubicBezTo>
                    <a:pt x="192" y="62"/>
                    <a:pt x="193" y="62"/>
                    <a:pt x="193" y="63"/>
                  </a:cubicBezTo>
                  <a:cubicBezTo>
                    <a:pt x="194" y="65"/>
                    <a:pt x="195" y="66"/>
                    <a:pt x="195" y="68"/>
                  </a:cubicBezTo>
                  <a:cubicBezTo>
                    <a:pt x="192" y="68"/>
                    <a:pt x="190" y="67"/>
                    <a:pt x="188" y="66"/>
                  </a:cubicBezTo>
                  <a:cubicBezTo>
                    <a:pt x="187" y="65"/>
                    <a:pt x="187" y="64"/>
                    <a:pt x="186" y="63"/>
                  </a:cubicBezTo>
                  <a:cubicBezTo>
                    <a:pt x="186" y="63"/>
                    <a:pt x="186" y="60"/>
                    <a:pt x="185" y="60"/>
                  </a:cubicBezTo>
                  <a:cubicBezTo>
                    <a:pt x="184" y="59"/>
                    <a:pt x="182" y="60"/>
                    <a:pt x="181" y="60"/>
                  </a:cubicBezTo>
                  <a:cubicBezTo>
                    <a:pt x="179" y="60"/>
                    <a:pt x="177" y="60"/>
                    <a:pt x="175" y="60"/>
                  </a:cubicBezTo>
                  <a:cubicBezTo>
                    <a:pt x="174" y="60"/>
                    <a:pt x="173" y="60"/>
                    <a:pt x="172" y="61"/>
                  </a:cubicBezTo>
                  <a:cubicBezTo>
                    <a:pt x="171" y="61"/>
                    <a:pt x="171" y="62"/>
                    <a:pt x="170" y="63"/>
                  </a:cubicBezTo>
                  <a:cubicBezTo>
                    <a:pt x="170" y="63"/>
                    <a:pt x="169" y="63"/>
                    <a:pt x="168" y="63"/>
                  </a:cubicBezTo>
                  <a:cubicBezTo>
                    <a:pt x="167" y="63"/>
                    <a:pt x="167" y="63"/>
                    <a:pt x="166" y="64"/>
                  </a:cubicBezTo>
                  <a:cubicBezTo>
                    <a:pt x="164" y="64"/>
                    <a:pt x="162" y="63"/>
                    <a:pt x="161" y="62"/>
                  </a:cubicBezTo>
                  <a:cubicBezTo>
                    <a:pt x="159" y="62"/>
                    <a:pt x="158" y="62"/>
                    <a:pt x="157" y="60"/>
                  </a:cubicBezTo>
                  <a:cubicBezTo>
                    <a:pt x="157" y="59"/>
                    <a:pt x="157" y="57"/>
                    <a:pt x="157" y="56"/>
                  </a:cubicBezTo>
                  <a:cubicBezTo>
                    <a:pt x="156" y="55"/>
                    <a:pt x="156" y="54"/>
                    <a:pt x="155" y="52"/>
                  </a:cubicBezTo>
                  <a:cubicBezTo>
                    <a:pt x="155" y="52"/>
                    <a:pt x="153" y="50"/>
                    <a:pt x="153" y="50"/>
                  </a:cubicBezTo>
                  <a:cubicBezTo>
                    <a:pt x="152" y="49"/>
                    <a:pt x="148" y="49"/>
                    <a:pt x="147" y="50"/>
                  </a:cubicBezTo>
                  <a:cubicBezTo>
                    <a:pt x="147" y="50"/>
                    <a:pt x="146" y="51"/>
                    <a:pt x="145" y="51"/>
                  </a:cubicBezTo>
                  <a:cubicBezTo>
                    <a:pt x="145" y="52"/>
                    <a:pt x="144" y="53"/>
                    <a:pt x="144" y="53"/>
                  </a:cubicBezTo>
                  <a:cubicBezTo>
                    <a:pt x="143" y="55"/>
                    <a:pt x="144" y="58"/>
                    <a:pt x="145" y="59"/>
                  </a:cubicBezTo>
                  <a:cubicBezTo>
                    <a:pt x="146" y="60"/>
                    <a:pt x="146" y="61"/>
                    <a:pt x="147" y="62"/>
                  </a:cubicBezTo>
                  <a:cubicBezTo>
                    <a:pt x="147" y="63"/>
                    <a:pt x="147" y="65"/>
                    <a:pt x="146" y="66"/>
                  </a:cubicBezTo>
                  <a:cubicBezTo>
                    <a:pt x="146" y="67"/>
                    <a:pt x="145" y="68"/>
                    <a:pt x="144" y="69"/>
                  </a:cubicBezTo>
                  <a:cubicBezTo>
                    <a:pt x="143" y="70"/>
                    <a:pt x="143" y="70"/>
                    <a:pt x="143" y="71"/>
                  </a:cubicBezTo>
                  <a:cubicBezTo>
                    <a:pt x="141" y="72"/>
                    <a:pt x="140" y="73"/>
                    <a:pt x="138" y="74"/>
                  </a:cubicBezTo>
                  <a:cubicBezTo>
                    <a:pt x="136" y="75"/>
                    <a:pt x="136" y="77"/>
                    <a:pt x="135" y="79"/>
                  </a:cubicBezTo>
                  <a:cubicBezTo>
                    <a:pt x="135" y="81"/>
                    <a:pt x="133" y="82"/>
                    <a:pt x="132" y="84"/>
                  </a:cubicBezTo>
                  <a:cubicBezTo>
                    <a:pt x="132" y="85"/>
                    <a:pt x="132" y="85"/>
                    <a:pt x="131" y="86"/>
                  </a:cubicBezTo>
                  <a:cubicBezTo>
                    <a:pt x="131" y="87"/>
                    <a:pt x="130" y="88"/>
                    <a:pt x="129" y="88"/>
                  </a:cubicBezTo>
                  <a:cubicBezTo>
                    <a:pt x="129" y="89"/>
                    <a:pt x="129" y="92"/>
                    <a:pt x="129" y="92"/>
                  </a:cubicBezTo>
                  <a:cubicBezTo>
                    <a:pt x="130" y="93"/>
                    <a:pt x="132" y="93"/>
                    <a:pt x="132" y="93"/>
                  </a:cubicBezTo>
                  <a:cubicBezTo>
                    <a:pt x="133" y="94"/>
                    <a:pt x="134" y="94"/>
                    <a:pt x="134" y="95"/>
                  </a:cubicBezTo>
                  <a:cubicBezTo>
                    <a:pt x="136" y="96"/>
                    <a:pt x="135" y="97"/>
                    <a:pt x="135" y="98"/>
                  </a:cubicBezTo>
                  <a:cubicBezTo>
                    <a:pt x="134" y="101"/>
                    <a:pt x="133" y="102"/>
                    <a:pt x="130" y="101"/>
                  </a:cubicBezTo>
                  <a:cubicBezTo>
                    <a:pt x="129" y="101"/>
                    <a:pt x="126" y="101"/>
                    <a:pt x="125" y="99"/>
                  </a:cubicBezTo>
                  <a:cubicBezTo>
                    <a:pt x="124" y="97"/>
                    <a:pt x="125" y="94"/>
                    <a:pt x="124" y="92"/>
                  </a:cubicBezTo>
                  <a:cubicBezTo>
                    <a:pt x="123" y="90"/>
                    <a:pt x="121" y="90"/>
                    <a:pt x="119" y="90"/>
                  </a:cubicBezTo>
                  <a:cubicBezTo>
                    <a:pt x="119" y="89"/>
                    <a:pt x="119" y="88"/>
                    <a:pt x="119" y="88"/>
                  </a:cubicBezTo>
                  <a:cubicBezTo>
                    <a:pt x="119" y="88"/>
                    <a:pt x="120" y="87"/>
                    <a:pt x="120" y="87"/>
                  </a:cubicBezTo>
                  <a:cubicBezTo>
                    <a:pt x="120" y="87"/>
                    <a:pt x="120" y="86"/>
                    <a:pt x="120" y="86"/>
                  </a:cubicBezTo>
                  <a:cubicBezTo>
                    <a:pt x="120" y="85"/>
                    <a:pt x="122" y="84"/>
                    <a:pt x="122" y="83"/>
                  </a:cubicBezTo>
                  <a:cubicBezTo>
                    <a:pt x="121" y="82"/>
                    <a:pt x="121" y="82"/>
                    <a:pt x="120" y="82"/>
                  </a:cubicBezTo>
                  <a:cubicBezTo>
                    <a:pt x="119" y="81"/>
                    <a:pt x="118" y="80"/>
                    <a:pt x="116" y="80"/>
                  </a:cubicBezTo>
                  <a:cubicBezTo>
                    <a:pt x="116" y="80"/>
                    <a:pt x="115" y="80"/>
                    <a:pt x="114" y="80"/>
                  </a:cubicBezTo>
                  <a:cubicBezTo>
                    <a:pt x="114" y="80"/>
                    <a:pt x="114" y="79"/>
                    <a:pt x="113" y="79"/>
                  </a:cubicBezTo>
                  <a:cubicBezTo>
                    <a:pt x="112" y="79"/>
                    <a:pt x="111" y="79"/>
                    <a:pt x="110" y="78"/>
                  </a:cubicBezTo>
                  <a:cubicBezTo>
                    <a:pt x="108" y="78"/>
                    <a:pt x="107" y="77"/>
                    <a:pt x="106" y="75"/>
                  </a:cubicBezTo>
                  <a:cubicBezTo>
                    <a:pt x="105" y="73"/>
                    <a:pt x="104" y="71"/>
                    <a:pt x="103" y="70"/>
                  </a:cubicBezTo>
                  <a:cubicBezTo>
                    <a:pt x="102" y="69"/>
                    <a:pt x="101" y="68"/>
                    <a:pt x="100" y="67"/>
                  </a:cubicBezTo>
                  <a:cubicBezTo>
                    <a:pt x="100" y="66"/>
                    <a:pt x="99" y="66"/>
                    <a:pt x="99" y="65"/>
                  </a:cubicBezTo>
                  <a:cubicBezTo>
                    <a:pt x="99" y="65"/>
                    <a:pt x="99" y="63"/>
                    <a:pt x="99" y="63"/>
                  </a:cubicBezTo>
                  <a:cubicBezTo>
                    <a:pt x="99" y="62"/>
                    <a:pt x="99" y="61"/>
                    <a:pt x="99" y="60"/>
                  </a:cubicBezTo>
                  <a:cubicBezTo>
                    <a:pt x="99" y="58"/>
                    <a:pt x="97" y="56"/>
                    <a:pt x="95" y="55"/>
                  </a:cubicBezTo>
                  <a:cubicBezTo>
                    <a:pt x="92" y="54"/>
                    <a:pt x="92" y="57"/>
                    <a:pt x="91" y="59"/>
                  </a:cubicBezTo>
                  <a:cubicBezTo>
                    <a:pt x="91" y="61"/>
                    <a:pt x="90" y="63"/>
                    <a:pt x="89" y="64"/>
                  </a:cubicBezTo>
                  <a:cubicBezTo>
                    <a:pt x="87" y="65"/>
                    <a:pt x="85" y="65"/>
                    <a:pt x="83" y="67"/>
                  </a:cubicBezTo>
                  <a:cubicBezTo>
                    <a:pt x="81" y="68"/>
                    <a:pt x="81" y="70"/>
                    <a:pt x="82" y="72"/>
                  </a:cubicBezTo>
                  <a:cubicBezTo>
                    <a:pt x="83" y="73"/>
                    <a:pt x="84" y="72"/>
                    <a:pt x="85" y="74"/>
                  </a:cubicBezTo>
                  <a:cubicBezTo>
                    <a:pt x="85" y="75"/>
                    <a:pt x="85" y="76"/>
                    <a:pt x="85" y="77"/>
                  </a:cubicBezTo>
                  <a:cubicBezTo>
                    <a:pt x="85" y="78"/>
                    <a:pt x="85" y="78"/>
                    <a:pt x="83" y="79"/>
                  </a:cubicBezTo>
                  <a:cubicBezTo>
                    <a:pt x="83" y="79"/>
                    <a:pt x="82" y="80"/>
                    <a:pt x="82" y="80"/>
                  </a:cubicBezTo>
                  <a:cubicBezTo>
                    <a:pt x="82" y="80"/>
                    <a:pt x="81" y="80"/>
                    <a:pt x="80" y="80"/>
                  </a:cubicBezTo>
                  <a:cubicBezTo>
                    <a:pt x="78" y="81"/>
                    <a:pt x="78" y="84"/>
                    <a:pt x="77" y="85"/>
                  </a:cubicBezTo>
                  <a:cubicBezTo>
                    <a:pt x="77" y="87"/>
                    <a:pt x="75" y="88"/>
                    <a:pt x="74" y="89"/>
                  </a:cubicBezTo>
                  <a:cubicBezTo>
                    <a:pt x="72" y="90"/>
                    <a:pt x="72" y="91"/>
                    <a:pt x="71" y="92"/>
                  </a:cubicBezTo>
                  <a:cubicBezTo>
                    <a:pt x="67" y="94"/>
                    <a:pt x="63" y="91"/>
                    <a:pt x="60" y="90"/>
                  </a:cubicBezTo>
                  <a:cubicBezTo>
                    <a:pt x="58" y="89"/>
                    <a:pt x="57" y="88"/>
                    <a:pt x="56" y="88"/>
                  </a:cubicBezTo>
                  <a:cubicBezTo>
                    <a:pt x="54" y="89"/>
                    <a:pt x="54" y="90"/>
                    <a:pt x="53" y="92"/>
                  </a:cubicBezTo>
                  <a:cubicBezTo>
                    <a:pt x="52" y="93"/>
                    <a:pt x="51" y="94"/>
                    <a:pt x="49" y="94"/>
                  </a:cubicBezTo>
                  <a:cubicBezTo>
                    <a:pt x="46" y="95"/>
                    <a:pt x="43" y="95"/>
                    <a:pt x="40" y="96"/>
                  </a:cubicBezTo>
                  <a:cubicBezTo>
                    <a:pt x="39" y="96"/>
                    <a:pt x="39" y="97"/>
                    <a:pt x="38" y="98"/>
                  </a:cubicBezTo>
                  <a:cubicBezTo>
                    <a:pt x="37" y="98"/>
                    <a:pt x="35" y="98"/>
                    <a:pt x="35" y="98"/>
                  </a:cubicBezTo>
                  <a:cubicBezTo>
                    <a:pt x="34" y="99"/>
                    <a:pt x="33" y="99"/>
                    <a:pt x="32" y="99"/>
                  </a:cubicBezTo>
                  <a:cubicBezTo>
                    <a:pt x="31" y="99"/>
                    <a:pt x="30" y="98"/>
                    <a:pt x="29" y="98"/>
                  </a:cubicBezTo>
                  <a:cubicBezTo>
                    <a:pt x="27" y="98"/>
                    <a:pt x="25" y="99"/>
                    <a:pt x="23" y="98"/>
                  </a:cubicBezTo>
                  <a:cubicBezTo>
                    <a:pt x="23" y="98"/>
                    <a:pt x="23" y="98"/>
                    <a:pt x="23" y="98"/>
                  </a:cubicBezTo>
                  <a:cubicBezTo>
                    <a:pt x="22" y="98"/>
                    <a:pt x="21" y="99"/>
                    <a:pt x="19" y="100"/>
                  </a:cubicBezTo>
                  <a:cubicBezTo>
                    <a:pt x="17" y="105"/>
                    <a:pt x="14" y="106"/>
                    <a:pt x="15" y="108"/>
                  </a:cubicBezTo>
                  <a:cubicBezTo>
                    <a:pt x="17" y="112"/>
                    <a:pt x="13" y="112"/>
                    <a:pt x="16" y="115"/>
                  </a:cubicBezTo>
                  <a:cubicBezTo>
                    <a:pt x="17" y="116"/>
                    <a:pt x="20" y="117"/>
                    <a:pt x="21" y="119"/>
                  </a:cubicBezTo>
                  <a:cubicBezTo>
                    <a:pt x="21" y="121"/>
                    <a:pt x="21" y="123"/>
                    <a:pt x="22" y="125"/>
                  </a:cubicBezTo>
                  <a:cubicBezTo>
                    <a:pt x="22" y="127"/>
                    <a:pt x="23" y="130"/>
                    <a:pt x="25" y="132"/>
                  </a:cubicBezTo>
                  <a:cubicBezTo>
                    <a:pt x="26" y="133"/>
                    <a:pt x="28" y="133"/>
                    <a:pt x="29" y="135"/>
                  </a:cubicBezTo>
                  <a:cubicBezTo>
                    <a:pt x="31" y="138"/>
                    <a:pt x="28" y="139"/>
                    <a:pt x="27" y="142"/>
                  </a:cubicBezTo>
                  <a:cubicBezTo>
                    <a:pt x="26" y="144"/>
                    <a:pt x="28" y="148"/>
                    <a:pt x="26" y="150"/>
                  </a:cubicBezTo>
                  <a:cubicBezTo>
                    <a:pt x="25" y="151"/>
                    <a:pt x="23" y="151"/>
                    <a:pt x="22" y="152"/>
                  </a:cubicBezTo>
                  <a:cubicBezTo>
                    <a:pt x="21" y="152"/>
                    <a:pt x="20" y="153"/>
                    <a:pt x="20" y="153"/>
                  </a:cubicBezTo>
                  <a:cubicBezTo>
                    <a:pt x="17" y="156"/>
                    <a:pt x="14" y="157"/>
                    <a:pt x="11" y="159"/>
                  </a:cubicBezTo>
                  <a:cubicBezTo>
                    <a:pt x="9" y="161"/>
                    <a:pt x="11" y="160"/>
                    <a:pt x="9" y="161"/>
                  </a:cubicBezTo>
                  <a:cubicBezTo>
                    <a:pt x="7" y="162"/>
                    <a:pt x="5" y="161"/>
                    <a:pt x="4" y="161"/>
                  </a:cubicBezTo>
                  <a:cubicBezTo>
                    <a:pt x="2" y="162"/>
                    <a:pt x="0" y="161"/>
                    <a:pt x="1" y="164"/>
                  </a:cubicBezTo>
                  <a:cubicBezTo>
                    <a:pt x="8" y="166"/>
                    <a:pt x="7" y="173"/>
                    <a:pt x="12" y="177"/>
                  </a:cubicBezTo>
                  <a:cubicBezTo>
                    <a:pt x="12" y="177"/>
                    <a:pt x="14" y="177"/>
                    <a:pt x="15" y="178"/>
                  </a:cubicBezTo>
                  <a:cubicBezTo>
                    <a:pt x="15" y="178"/>
                    <a:pt x="18" y="179"/>
                    <a:pt x="18" y="179"/>
                  </a:cubicBezTo>
                  <a:cubicBezTo>
                    <a:pt x="19" y="181"/>
                    <a:pt x="19" y="184"/>
                    <a:pt x="22" y="184"/>
                  </a:cubicBezTo>
                  <a:cubicBezTo>
                    <a:pt x="23" y="189"/>
                    <a:pt x="23" y="194"/>
                    <a:pt x="18" y="196"/>
                  </a:cubicBezTo>
                  <a:cubicBezTo>
                    <a:pt x="13" y="198"/>
                    <a:pt x="9" y="200"/>
                    <a:pt x="12" y="205"/>
                  </a:cubicBezTo>
                  <a:cubicBezTo>
                    <a:pt x="13" y="207"/>
                    <a:pt x="17" y="210"/>
                    <a:pt x="16" y="212"/>
                  </a:cubicBezTo>
                  <a:cubicBezTo>
                    <a:pt x="15" y="215"/>
                    <a:pt x="13" y="212"/>
                    <a:pt x="12" y="214"/>
                  </a:cubicBezTo>
                  <a:cubicBezTo>
                    <a:pt x="11" y="216"/>
                    <a:pt x="18" y="223"/>
                    <a:pt x="20" y="224"/>
                  </a:cubicBezTo>
                  <a:cubicBezTo>
                    <a:pt x="23" y="226"/>
                    <a:pt x="28" y="225"/>
                    <a:pt x="31" y="228"/>
                  </a:cubicBezTo>
                  <a:cubicBezTo>
                    <a:pt x="33" y="229"/>
                    <a:pt x="33" y="232"/>
                    <a:pt x="35" y="233"/>
                  </a:cubicBezTo>
                  <a:cubicBezTo>
                    <a:pt x="39" y="235"/>
                    <a:pt x="45" y="232"/>
                    <a:pt x="48" y="231"/>
                  </a:cubicBezTo>
                  <a:cubicBezTo>
                    <a:pt x="50" y="230"/>
                    <a:pt x="55" y="228"/>
                    <a:pt x="57" y="229"/>
                  </a:cubicBezTo>
                  <a:cubicBezTo>
                    <a:pt x="59" y="230"/>
                    <a:pt x="59" y="239"/>
                    <a:pt x="58" y="240"/>
                  </a:cubicBezTo>
                  <a:cubicBezTo>
                    <a:pt x="57" y="243"/>
                    <a:pt x="54" y="244"/>
                    <a:pt x="53" y="245"/>
                  </a:cubicBezTo>
                  <a:cubicBezTo>
                    <a:pt x="51" y="247"/>
                    <a:pt x="50" y="251"/>
                    <a:pt x="48" y="251"/>
                  </a:cubicBezTo>
                  <a:cubicBezTo>
                    <a:pt x="47" y="254"/>
                    <a:pt x="47" y="257"/>
                    <a:pt x="47" y="259"/>
                  </a:cubicBezTo>
                  <a:cubicBezTo>
                    <a:pt x="47" y="260"/>
                    <a:pt x="47" y="262"/>
                    <a:pt x="47" y="263"/>
                  </a:cubicBezTo>
                  <a:cubicBezTo>
                    <a:pt x="47" y="263"/>
                    <a:pt x="47" y="263"/>
                    <a:pt x="46" y="263"/>
                  </a:cubicBezTo>
                  <a:cubicBezTo>
                    <a:pt x="48" y="263"/>
                    <a:pt x="50" y="263"/>
                    <a:pt x="52" y="263"/>
                  </a:cubicBezTo>
                  <a:cubicBezTo>
                    <a:pt x="54" y="263"/>
                    <a:pt x="54" y="262"/>
                    <a:pt x="55" y="262"/>
                  </a:cubicBezTo>
                  <a:cubicBezTo>
                    <a:pt x="56" y="261"/>
                    <a:pt x="56" y="261"/>
                    <a:pt x="57" y="260"/>
                  </a:cubicBezTo>
                  <a:cubicBezTo>
                    <a:pt x="58" y="259"/>
                    <a:pt x="57" y="259"/>
                    <a:pt x="59" y="259"/>
                  </a:cubicBezTo>
                  <a:cubicBezTo>
                    <a:pt x="62" y="258"/>
                    <a:pt x="65" y="259"/>
                    <a:pt x="68" y="259"/>
                  </a:cubicBezTo>
                  <a:cubicBezTo>
                    <a:pt x="69" y="258"/>
                    <a:pt x="71" y="258"/>
                    <a:pt x="72" y="257"/>
                  </a:cubicBezTo>
                  <a:cubicBezTo>
                    <a:pt x="74" y="257"/>
                    <a:pt x="74" y="256"/>
                    <a:pt x="75" y="255"/>
                  </a:cubicBezTo>
                  <a:cubicBezTo>
                    <a:pt x="76" y="254"/>
                    <a:pt x="78" y="254"/>
                    <a:pt x="79" y="253"/>
                  </a:cubicBezTo>
                  <a:cubicBezTo>
                    <a:pt x="79" y="253"/>
                    <a:pt x="79" y="252"/>
                    <a:pt x="80" y="252"/>
                  </a:cubicBezTo>
                  <a:cubicBezTo>
                    <a:pt x="80" y="251"/>
                    <a:pt x="81" y="251"/>
                    <a:pt x="81" y="251"/>
                  </a:cubicBezTo>
                  <a:cubicBezTo>
                    <a:pt x="82" y="250"/>
                    <a:pt x="83" y="248"/>
                    <a:pt x="84" y="246"/>
                  </a:cubicBezTo>
                  <a:cubicBezTo>
                    <a:pt x="84" y="245"/>
                    <a:pt x="84" y="244"/>
                    <a:pt x="84" y="243"/>
                  </a:cubicBezTo>
                  <a:cubicBezTo>
                    <a:pt x="84" y="243"/>
                    <a:pt x="85" y="242"/>
                    <a:pt x="85" y="242"/>
                  </a:cubicBezTo>
                  <a:cubicBezTo>
                    <a:pt x="85" y="240"/>
                    <a:pt x="85" y="239"/>
                    <a:pt x="85" y="238"/>
                  </a:cubicBezTo>
                  <a:cubicBezTo>
                    <a:pt x="86" y="237"/>
                    <a:pt x="86" y="237"/>
                    <a:pt x="87" y="236"/>
                  </a:cubicBezTo>
                  <a:cubicBezTo>
                    <a:pt x="88" y="235"/>
                    <a:pt x="89" y="233"/>
                    <a:pt x="91" y="232"/>
                  </a:cubicBezTo>
                  <a:cubicBezTo>
                    <a:pt x="92" y="231"/>
                    <a:pt x="94" y="231"/>
                    <a:pt x="95" y="230"/>
                  </a:cubicBezTo>
                  <a:cubicBezTo>
                    <a:pt x="97" y="229"/>
                    <a:pt x="97" y="226"/>
                    <a:pt x="97" y="225"/>
                  </a:cubicBezTo>
                  <a:cubicBezTo>
                    <a:pt x="98" y="223"/>
                    <a:pt x="97" y="222"/>
                    <a:pt x="99" y="221"/>
                  </a:cubicBezTo>
                  <a:cubicBezTo>
                    <a:pt x="100" y="219"/>
                    <a:pt x="103" y="218"/>
                    <a:pt x="105" y="217"/>
                  </a:cubicBezTo>
                  <a:cubicBezTo>
                    <a:pt x="106" y="216"/>
                    <a:pt x="108" y="214"/>
                    <a:pt x="109" y="213"/>
                  </a:cubicBezTo>
                  <a:cubicBezTo>
                    <a:pt x="110" y="212"/>
                    <a:pt x="111" y="212"/>
                    <a:pt x="112" y="212"/>
                  </a:cubicBezTo>
                  <a:cubicBezTo>
                    <a:pt x="113" y="212"/>
                    <a:pt x="113" y="212"/>
                    <a:pt x="114" y="211"/>
                  </a:cubicBezTo>
                  <a:cubicBezTo>
                    <a:pt x="116" y="210"/>
                    <a:pt x="117" y="210"/>
                    <a:pt x="119" y="209"/>
                  </a:cubicBezTo>
                  <a:cubicBezTo>
                    <a:pt x="119" y="206"/>
                    <a:pt x="126" y="209"/>
                    <a:pt x="128" y="210"/>
                  </a:cubicBezTo>
                  <a:cubicBezTo>
                    <a:pt x="132" y="213"/>
                    <a:pt x="136" y="215"/>
                    <a:pt x="140" y="218"/>
                  </a:cubicBezTo>
                  <a:cubicBezTo>
                    <a:pt x="141" y="218"/>
                    <a:pt x="143" y="218"/>
                    <a:pt x="142" y="220"/>
                  </a:cubicBezTo>
                  <a:cubicBezTo>
                    <a:pt x="143" y="220"/>
                    <a:pt x="143" y="221"/>
                    <a:pt x="143" y="221"/>
                  </a:cubicBezTo>
                  <a:cubicBezTo>
                    <a:pt x="145" y="221"/>
                    <a:pt x="146" y="221"/>
                    <a:pt x="148" y="222"/>
                  </a:cubicBezTo>
                  <a:cubicBezTo>
                    <a:pt x="148" y="222"/>
                    <a:pt x="149" y="222"/>
                    <a:pt x="149" y="223"/>
                  </a:cubicBezTo>
                  <a:cubicBezTo>
                    <a:pt x="150" y="223"/>
                    <a:pt x="151" y="222"/>
                    <a:pt x="152" y="223"/>
                  </a:cubicBezTo>
                  <a:cubicBezTo>
                    <a:pt x="152" y="223"/>
                    <a:pt x="153" y="224"/>
                    <a:pt x="154" y="224"/>
                  </a:cubicBezTo>
                  <a:cubicBezTo>
                    <a:pt x="154" y="225"/>
                    <a:pt x="154" y="225"/>
                    <a:pt x="156" y="225"/>
                  </a:cubicBezTo>
                  <a:cubicBezTo>
                    <a:pt x="157" y="226"/>
                    <a:pt x="158" y="226"/>
                    <a:pt x="159" y="227"/>
                  </a:cubicBezTo>
                  <a:cubicBezTo>
                    <a:pt x="160" y="228"/>
                    <a:pt x="160" y="228"/>
                    <a:pt x="161" y="229"/>
                  </a:cubicBezTo>
                  <a:cubicBezTo>
                    <a:pt x="161" y="229"/>
                    <a:pt x="161" y="229"/>
                    <a:pt x="162" y="229"/>
                  </a:cubicBezTo>
                  <a:cubicBezTo>
                    <a:pt x="162" y="229"/>
                    <a:pt x="163" y="230"/>
                    <a:pt x="163" y="230"/>
                  </a:cubicBezTo>
                  <a:cubicBezTo>
                    <a:pt x="165" y="231"/>
                    <a:pt x="166" y="234"/>
                    <a:pt x="168" y="236"/>
                  </a:cubicBezTo>
                  <a:cubicBezTo>
                    <a:pt x="168" y="236"/>
                    <a:pt x="168" y="236"/>
                    <a:pt x="168" y="236"/>
                  </a:cubicBezTo>
                  <a:cubicBezTo>
                    <a:pt x="169" y="237"/>
                    <a:pt x="169" y="237"/>
                    <a:pt x="169" y="237"/>
                  </a:cubicBezTo>
                  <a:cubicBezTo>
                    <a:pt x="170" y="238"/>
                    <a:pt x="171" y="238"/>
                    <a:pt x="171" y="238"/>
                  </a:cubicBezTo>
                  <a:cubicBezTo>
                    <a:pt x="172" y="239"/>
                    <a:pt x="172" y="239"/>
                    <a:pt x="173" y="240"/>
                  </a:cubicBezTo>
                  <a:cubicBezTo>
                    <a:pt x="174" y="240"/>
                    <a:pt x="175" y="240"/>
                    <a:pt x="176" y="240"/>
                  </a:cubicBezTo>
                  <a:cubicBezTo>
                    <a:pt x="177" y="240"/>
                    <a:pt x="178" y="240"/>
                    <a:pt x="179" y="240"/>
                  </a:cubicBezTo>
                  <a:cubicBezTo>
                    <a:pt x="180" y="240"/>
                    <a:pt x="181" y="240"/>
                    <a:pt x="181" y="240"/>
                  </a:cubicBezTo>
                  <a:cubicBezTo>
                    <a:pt x="183" y="241"/>
                    <a:pt x="184" y="242"/>
                    <a:pt x="185" y="243"/>
                  </a:cubicBezTo>
                  <a:cubicBezTo>
                    <a:pt x="186" y="243"/>
                    <a:pt x="187" y="244"/>
                    <a:pt x="188" y="245"/>
                  </a:cubicBezTo>
                  <a:cubicBezTo>
                    <a:pt x="188" y="245"/>
                    <a:pt x="188" y="247"/>
                    <a:pt x="188" y="248"/>
                  </a:cubicBezTo>
                  <a:cubicBezTo>
                    <a:pt x="188" y="250"/>
                    <a:pt x="188" y="251"/>
                    <a:pt x="189" y="253"/>
                  </a:cubicBezTo>
                  <a:cubicBezTo>
                    <a:pt x="189" y="254"/>
                    <a:pt x="189" y="256"/>
                    <a:pt x="190" y="257"/>
                  </a:cubicBezTo>
                  <a:cubicBezTo>
                    <a:pt x="190" y="258"/>
                    <a:pt x="191" y="258"/>
                    <a:pt x="191" y="259"/>
                  </a:cubicBezTo>
                  <a:cubicBezTo>
                    <a:pt x="191" y="260"/>
                    <a:pt x="191" y="262"/>
                    <a:pt x="191" y="263"/>
                  </a:cubicBezTo>
                  <a:cubicBezTo>
                    <a:pt x="191" y="263"/>
                    <a:pt x="191" y="264"/>
                    <a:pt x="191" y="265"/>
                  </a:cubicBezTo>
                  <a:cubicBezTo>
                    <a:pt x="191" y="265"/>
                    <a:pt x="190" y="266"/>
                    <a:pt x="190" y="266"/>
                  </a:cubicBezTo>
                  <a:cubicBezTo>
                    <a:pt x="190" y="268"/>
                    <a:pt x="190" y="270"/>
                    <a:pt x="190" y="272"/>
                  </a:cubicBezTo>
                  <a:cubicBezTo>
                    <a:pt x="190" y="274"/>
                    <a:pt x="190" y="277"/>
                    <a:pt x="191" y="278"/>
                  </a:cubicBezTo>
                  <a:cubicBezTo>
                    <a:pt x="192" y="280"/>
                    <a:pt x="193" y="281"/>
                    <a:pt x="193" y="282"/>
                  </a:cubicBezTo>
                  <a:cubicBezTo>
                    <a:pt x="194" y="283"/>
                    <a:pt x="194" y="284"/>
                    <a:pt x="194" y="285"/>
                  </a:cubicBezTo>
                  <a:cubicBezTo>
                    <a:pt x="195" y="287"/>
                    <a:pt x="195" y="289"/>
                    <a:pt x="197" y="290"/>
                  </a:cubicBezTo>
                  <a:cubicBezTo>
                    <a:pt x="197" y="292"/>
                    <a:pt x="199" y="293"/>
                    <a:pt x="199" y="294"/>
                  </a:cubicBezTo>
                  <a:cubicBezTo>
                    <a:pt x="200" y="295"/>
                    <a:pt x="200" y="296"/>
                    <a:pt x="200" y="298"/>
                  </a:cubicBezTo>
                  <a:cubicBezTo>
                    <a:pt x="200" y="299"/>
                    <a:pt x="199" y="301"/>
                    <a:pt x="199" y="303"/>
                  </a:cubicBezTo>
                  <a:cubicBezTo>
                    <a:pt x="199" y="304"/>
                    <a:pt x="199" y="304"/>
                    <a:pt x="199" y="305"/>
                  </a:cubicBezTo>
                  <a:cubicBezTo>
                    <a:pt x="199" y="308"/>
                    <a:pt x="199" y="312"/>
                    <a:pt x="199" y="314"/>
                  </a:cubicBezTo>
                  <a:cubicBezTo>
                    <a:pt x="198" y="315"/>
                    <a:pt x="198" y="316"/>
                    <a:pt x="197" y="316"/>
                  </a:cubicBezTo>
                  <a:cubicBezTo>
                    <a:pt x="196" y="317"/>
                    <a:pt x="196" y="317"/>
                    <a:pt x="196" y="319"/>
                  </a:cubicBezTo>
                  <a:cubicBezTo>
                    <a:pt x="196" y="320"/>
                    <a:pt x="197" y="322"/>
                    <a:pt x="197" y="323"/>
                  </a:cubicBezTo>
                  <a:cubicBezTo>
                    <a:pt x="198" y="326"/>
                    <a:pt x="199" y="324"/>
                    <a:pt x="200" y="323"/>
                  </a:cubicBezTo>
                  <a:cubicBezTo>
                    <a:pt x="201" y="322"/>
                    <a:pt x="203" y="322"/>
                    <a:pt x="205" y="323"/>
                  </a:cubicBezTo>
                  <a:cubicBezTo>
                    <a:pt x="207" y="323"/>
                    <a:pt x="209" y="322"/>
                    <a:pt x="209" y="324"/>
                  </a:cubicBezTo>
                  <a:cubicBezTo>
                    <a:pt x="210" y="325"/>
                    <a:pt x="209" y="325"/>
                    <a:pt x="210" y="326"/>
                  </a:cubicBezTo>
                  <a:cubicBezTo>
                    <a:pt x="210" y="327"/>
                    <a:pt x="211" y="327"/>
                    <a:pt x="211" y="327"/>
                  </a:cubicBezTo>
                  <a:cubicBezTo>
                    <a:pt x="212" y="328"/>
                    <a:pt x="211" y="330"/>
                    <a:pt x="211" y="331"/>
                  </a:cubicBezTo>
                  <a:cubicBezTo>
                    <a:pt x="211" y="333"/>
                    <a:pt x="211" y="335"/>
                    <a:pt x="213" y="336"/>
                  </a:cubicBezTo>
                  <a:cubicBezTo>
                    <a:pt x="215" y="337"/>
                    <a:pt x="220" y="336"/>
                    <a:pt x="221" y="338"/>
                  </a:cubicBezTo>
                  <a:cubicBezTo>
                    <a:pt x="221" y="338"/>
                    <a:pt x="222" y="340"/>
                    <a:pt x="222" y="341"/>
                  </a:cubicBezTo>
                  <a:cubicBezTo>
                    <a:pt x="222" y="342"/>
                    <a:pt x="221" y="343"/>
                    <a:pt x="221" y="344"/>
                  </a:cubicBezTo>
                  <a:cubicBezTo>
                    <a:pt x="222" y="346"/>
                    <a:pt x="223" y="345"/>
                    <a:pt x="224" y="346"/>
                  </a:cubicBezTo>
                  <a:cubicBezTo>
                    <a:pt x="226" y="346"/>
                    <a:pt x="227" y="346"/>
                    <a:pt x="228" y="347"/>
                  </a:cubicBezTo>
                  <a:cubicBezTo>
                    <a:pt x="228" y="348"/>
                    <a:pt x="229" y="349"/>
                    <a:pt x="229" y="350"/>
                  </a:cubicBezTo>
                  <a:cubicBezTo>
                    <a:pt x="230" y="351"/>
                    <a:pt x="229" y="353"/>
                    <a:pt x="230" y="354"/>
                  </a:cubicBezTo>
                  <a:cubicBezTo>
                    <a:pt x="230" y="354"/>
                    <a:pt x="231" y="354"/>
                    <a:pt x="231" y="355"/>
                  </a:cubicBezTo>
                  <a:cubicBezTo>
                    <a:pt x="231" y="355"/>
                    <a:pt x="231" y="356"/>
                    <a:pt x="232" y="356"/>
                  </a:cubicBezTo>
                  <a:cubicBezTo>
                    <a:pt x="232" y="357"/>
                    <a:pt x="233" y="357"/>
                    <a:pt x="233" y="358"/>
                  </a:cubicBezTo>
                  <a:cubicBezTo>
                    <a:pt x="233" y="360"/>
                    <a:pt x="233" y="360"/>
                    <a:pt x="234" y="361"/>
                  </a:cubicBezTo>
                  <a:cubicBezTo>
                    <a:pt x="235" y="362"/>
                    <a:pt x="236" y="363"/>
                    <a:pt x="237" y="363"/>
                  </a:cubicBezTo>
                  <a:cubicBezTo>
                    <a:pt x="239" y="364"/>
                    <a:pt x="240" y="367"/>
                    <a:pt x="243" y="367"/>
                  </a:cubicBezTo>
                  <a:cubicBezTo>
                    <a:pt x="244" y="367"/>
                    <a:pt x="246" y="367"/>
                    <a:pt x="247" y="368"/>
                  </a:cubicBezTo>
                  <a:cubicBezTo>
                    <a:pt x="247" y="369"/>
                    <a:pt x="247" y="370"/>
                    <a:pt x="248" y="371"/>
                  </a:cubicBezTo>
                  <a:cubicBezTo>
                    <a:pt x="249" y="371"/>
                    <a:pt x="250" y="372"/>
                    <a:pt x="251" y="372"/>
                  </a:cubicBezTo>
                  <a:cubicBezTo>
                    <a:pt x="251" y="373"/>
                    <a:pt x="251" y="373"/>
                    <a:pt x="252" y="373"/>
                  </a:cubicBezTo>
                  <a:cubicBezTo>
                    <a:pt x="252" y="373"/>
                    <a:pt x="252" y="373"/>
                    <a:pt x="252" y="373"/>
                  </a:cubicBezTo>
                  <a:cubicBezTo>
                    <a:pt x="252" y="374"/>
                    <a:pt x="252" y="374"/>
                    <a:pt x="253" y="375"/>
                  </a:cubicBezTo>
                  <a:cubicBezTo>
                    <a:pt x="253" y="375"/>
                    <a:pt x="253" y="375"/>
                    <a:pt x="253" y="376"/>
                  </a:cubicBezTo>
                  <a:cubicBezTo>
                    <a:pt x="254" y="378"/>
                    <a:pt x="255" y="381"/>
                    <a:pt x="255" y="384"/>
                  </a:cubicBezTo>
                  <a:cubicBezTo>
                    <a:pt x="255" y="386"/>
                    <a:pt x="256" y="386"/>
                    <a:pt x="257" y="387"/>
                  </a:cubicBezTo>
                  <a:cubicBezTo>
                    <a:pt x="258" y="389"/>
                    <a:pt x="260" y="392"/>
                    <a:pt x="260" y="394"/>
                  </a:cubicBezTo>
                  <a:cubicBezTo>
                    <a:pt x="262" y="395"/>
                    <a:pt x="263" y="397"/>
                    <a:pt x="264" y="398"/>
                  </a:cubicBezTo>
                  <a:cubicBezTo>
                    <a:pt x="265" y="398"/>
                    <a:pt x="267" y="398"/>
                    <a:pt x="268" y="399"/>
                  </a:cubicBezTo>
                  <a:cubicBezTo>
                    <a:pt x="269" y="400"/>
                    <a:pt x="270" y="401"/>
                    <a:pt x="271" y="402"/>
                  </a:cubicBezTo>
                  <a:cubicBezTo>
                    <a:pt x="272" y="403"/>
                    <a:pt x="274" y="404"/>
                    <a:pt x="276" y="405"/>
                  </a:cubicBezTo>
                  <a:cubicBezTo>
                    <a:pt x="276" y="406"/>
                    <a:pt x="277" y="407"/>
                    <a:pt x="277" y="408"/>
                  </a:cubicBezTo>
                  <a:cubicBezTo>
                    <a:pt x="278" y="408"/>
                    <a:pt x="279" y="409"/>
                    <a:pt x="280" y="410"/>
                  </a:cubicBezTo>
                  <a:cubicBezTo>
                    <a:pt x="281" y="413"/>
                    <a:pt x="280" y="416"/>
                    <a:pt x="281" y="419"/>
                  </a:cubicBezTo>
                  <a:cubicBezTo>
                    <a:pt x="282" y="419"/>
                    <a:pt x="282" y="419"/>
                    <a:pt x="283" y="420"/>
                  </a:cubicBezTo>
                  <a:cubicBezTo>
                    <a:pt x="283" y="420"/>
                    <a:pt x="284" y="420"/>
                    <a:pt x="284" y="420"/>
                  </a:cubicBezTo>
                  <a:cubicBezTo>
                    <a:pt x="285" y="421"/>
                    <a:pt x="286" y="422"/>
                    <a:pt x="287" y="423"/>
                  </a:cubicBezTo>
                  <a:cubicBezTo>
                    <a:pt x="287" y="424"/>
                    <a:pt x="287" y="424"/>
                    <a:pt x="288" y="424"/>
                  </a:cubicBezTo>
                  <a:cubicBezTo>
                    <a:pt x="288" y="425"/>
                    <a:pt x="289" y="426"/>
                    <a:pt x="289" y="426"/>
                  </a:cubicBezTo>
                  <a:cubicBezTo>
                    <a:pt x="290" y="427"/>
                    <a:pt x="291" y="427"/>
                    <a:pt x="292" y="428"/>
                  </a:cubicBezTo>
                  <a:cubicBezTo>
                    <a:pt x="293" y="430"/>
                    <a:pt x="294" y="432"/>
                    <a:pt x="295" y="433"/>
                  </a:cubicBezTo>
                  <a:cubicBezTo>
                    <a:pt x="296" y="434"/>
                    <a:pt x="297" y="434"/>
                    <a:pt x="297" y="435"/>
                  </a:cubicBezTo>
                  <a:cubicBezTo>
                    <a:pt x="297" y="436"/>
                    <a:pt x="297" y="437"/>
                    <a:pt x="297" y="438"/>
                  </a:cubicBezTo>
                  <a:cubicBezTo>
                    <a:pt x="298" y="440"/>
                    <a:pt x="298" y="439"/>
                    <a:pt x="301" y="440"/>
                  </a:cubicBezTo>
                  <a:cubicBezTo>
                    <a:pt x="302" y="440"/>
                    <a:pt x="303" y="441"/>
                    <a:pt x="304" y="442"/>
                  </a:cubicBezTo>
                  <a:cubicBezTo>
                    <a:pt x="304" y="442"/>
                    <a:pt x="305" y="445"/>
                    <a:pt x="306" y="443"/>
                  </a:cubicBezTo>
                  <a:cubicBezTo>
                    <a:pt x="306" y="443"/>
                    <a:pt x="306" y="444"/>
                    <a:pt x="306" y="444"/>
                  </a:cubicBezTo>
                  <a:cubicBezTo>
                    <a:pt x="308" y="444"/>
                    <a:pt x="310" y="444"/>
                    <a:pt x="311" y="444"/>
                  </a:cubicBezTo>
                  <a:cubicBezTo>
                    <a:pt x="313" y="445"/>
                    <a:pt x="312" y="447"/>
                    <a:pt x="313" y="448"/>
                  </a:cubicBezTo>
                  <a:cubicBezTo>
                    <a:pt x="313" y="449"/>
                    <a:pt x="314" y="450"/>
                    <a:pt x="315" y="450"/>
                  </a:cubicBezTo>
                  <a:cubicBezTo>
                    <a:pt x="316" y="451"/>
                    <a:pt x="317" y="451"/>
                    <a:pt x="318" y="452"/>
                  </a:cubicBezTo>
                  <a:cubicBezTo>
                    <a:pt x="319" y="454"/>
                    <a:pt x="317" y="460"/>
                    <a:pt x="319" y="461"/>
                  </a:cubicBezTo>
                  <a:cubicBezTo>
                    <a:pt x="322" y="457"/>
                    <a:pt x="327" y="457"/>
                    <a:pt x="332" y="457"/>
                  </a:cubicBezTo>
                  <a:cubicBezTo>
                    <a:pt x="333" y="457"/>
                    <a:pt x="334" y="456"/>
                    <a:pt x="336" y="456"/>
                  </a:cubicBezTo>
                  <a:cubicBezTo>
                    <a:pt x="337" y="456"/>
                    <a:pt x="338" y="456"/>
                    <a:pt x="339" y="456"/>
                  </a:cubicBezTo>
                  <a:cubicBezTo>
                    <a:pt x="341" y="456"/>
                    <a:pt x="343" y="458"/>
                    <a:pt x="345" y="460"/>
                  </a:cubicBezTo>
                  <a:cubicBezTo>
                    <a:pt x="347" y="462"/>
                    <a:pt x="348" y="463"/>
                    <a:pt x="350" y="462"/>
                  </a:cubicBezTo>
                  <a:cubicBezTo>
                    <a:pt x="351" y="462"/>
                    <a:pt x="352" y="462"/>
                    <a:pt x="353" y="462"/>
                  </a:cubicBezTo>
                  <a:cubicBezTo>
                    <a:pt x="353" y="461"/>
                    <a:pt x="354" y="460"/>
                    <a:pt x="354" y="460"/>
                  </a:cubicBezTo>
                  <a:cubicBezTo>
                    <a:pt x="355" y="460"/>
                    <a:pt x="357" y="460"/>
                    <a:pt x="358" y="460"/>
                  </a:cubicBezTo>
                  <a:cubicBezTo>
                    <a:pt x="359" y="461"/>
                    <a:pt x="359" y="463"/>
                    <a:pt x="360" y="464"/>
                  </a:cubicBezTo>
                  <a:cubicBezTo>
                    <a:pt x="360" y="465"/>
                    <a:pt x="361" y="466"/>
                    <a:pt x="361" y="467"/>
                  </a:cubicBezTo>
                  <a:cubicBezTo>
                    <a:pt x="362" y="469"/>
                    <a:pt x="363" y="470"/>
                    <a:pt x="363" y="473"/>
                  </a:cubicBezTo>
                  <a:cubicBezTo>
                    <a:pt x="364" y="474"/>
                    <a:pt x="364" y="475"/>
                    <a:pt x="365" y="477"/>
                  </a:cubicBezTo>
                  <a:cubicBezTo>
                    <a:pt x="365" y="477"/>
                    <a:pt x="366" y="478"/>
                    <a:pt x="366" y="479"/>
                  </a:cubicBezTo>
                  <a:cubicBezTo>
                    <a:pt x="366" y="480"/>
                    <a:pt x="365" y="481"/>
                    <a:pt x="365" y="482"/>
                  </a:cubicBezTo>
                  <a:cubicBezTo>
                    <a:pt x="365" y="483"/>
                    <a:pt x="365" y="484"/>
                    <a:pt x="365" y="484"/>
                  </a:cubicBezTo>
                  <a:cubicBezTo>
                    <a:pt x="367" y="485"/>
                    <a:pt x="368" y="485"/>
                    <a:pt x="370" y="486"/>
                  </a:cubicBezTo>
                  <a:cubicBezTo>
                    <a:pt x="370" y="486"/>
                    <a:pt x="371" y="486"/>
                    <a:pt x="371" y="487"/>
                  </a:cubicBezTo>
                  <a:cubicBezTo>
                    <a:pt x="373" y="489"/>
                    <a:pt x="372" y="491"/>
                    <a:pt x="373" y="493"/>
                  </a:cubicBezTo>
                  <a:cubicBezTo>
                    <a:pt x="374" y="494"/>
                    <a:pt x="375" y="495"/>
                    <a:pt x="377" y="494"/>
                  </a:cubicBezTo>
                  <a:cubicBezTo>
                    <a:pt x="378" y="494"/>
                    <a:pt x="378" y="493"/>
                    <a:pt x="379" y="492"/>
                  </a:cubicBezTo>
                  <a:cubicBezTo>
                    <a:pt x="380" y="491"/>
                    <a:pt x="382" y="492"/>
                    <a:pt x="384" y="492"/>
                  </a:cubicBezTo>
                  <a:cubicBezTo>
                    <a:pt x="385" y="493"/>
                    <a:pt x="386" y="492"/>
                    <a:pt x="387" y="492"/>
                  </a:cubicBezTo>
                  <a:cubicBezTo>
                    <a:pt x="393" y="490"/>
                    <a:pt x="394" y="495"/>
                    <a:pt x="394" y="499"/>
                  </a:cubicBezTo>
                  <a:cubicBezTo>
                    <a:pt x="394" y="502"/>
                    <a:pt x="394" y="504"/>
                    <a:pt x="391" y="505"/>
                  </a:cubicBezTo>
                  <a:cubicBezTo>
                    <a:pt x="391" y="505"/>
                    <a:pt x="391" y="505"/>
                    <a:pt x="390" y="505"/>
                  </a:cubicBezTo>
                  <a:cubicBezTo>
                    <a:pt x="389" y="505"/>
                    <a:pt x="389" y="506"/>
                    <a:pt x="388" y="507"/>
                  </a:cubicBezTo>
                  <a:cubicBezTo>
                    <a:pt x="388" y="507"/>
                    <a:pt x="386" y="508"/>
                    <a:pt x="386" y="509"/>
                  </a:cubicBezTo>
                  <a:cubicBezTo>
                    <a:pt x="386" y="509"/>
                    <a:pt x="387" y="509"/>
                    <a:pt x="388" y="509"/>
                  </a:cubicBezTo>
                  <a:cubicBezTo>
                    <a:pt x="388" y="510"/>
                    <a:pt x="388" y="510"/>
                    <a:pt x="388" y="510"/>
                  </a:cubicBezTo>
                  <a:cubicBezTo>
                    <a:pt x="389" y="510"/>
                    <a:pt x="389" y="512"/>
                    <a:pt x="389" y="512"/>
                  </a:cubicBezTo>
                  <a:cubicBezTo>
                    <a:pt x="390" y="513"/>
                    <a:pt x="392" y="513"/>
                    <a:pt x="393" y="514"/>
                  </a:cubicBezTo>
                  <a:cubicBezTo>
                    <a:pt x="394" y="514"/>
                    <a:pt x="396" y="515"/>
                    <a:pt x="398" y="515"/>
                  </a:cubicBezTo>
                  <a:cubicBezTo>
                    <a:pt x="399" y="515"/>
                    <a:pt x="400" y="512"/>
                    <a:pt x="401" y="512"/>
                  </a:cubicBezTo>
                  <a:cubicBezTo>
                    <a:pt x="402" y="511"/>
                    <a:pt x="402" y="511"/>
                    <a:pt x="403" y="511"/>
                  </a:cubicBezTo>
                  <a:cubicBezTo>
                    <a:pt x="404" y="511"/>
                    <a:pt x="406" y="511"/>
                    <a:pt x="407" y="512"/>
                  </a:cubicBezTo>
                  <a:cubicBezTo>
                    <a:pt x="408" y="512"/>
                    <a:pt x="408" y="512"/>
                    <a:pt x="408" y="513"/>
                  </a:cubicBezTo>
                  <a:cubicBezTo>
                    <a:pt x="409" y="513"/>
                    <a:pt x="409" y="513"/>
                    <a:pt x="409" y="513"/>
                  </a:cubicBezTo>
                  <a:cubicBezTo>
                    <a:pt x="410" y="513"/>
                    <a:pt x="411" y="514"/>
                    <a:pt x="412" y="514"/>
                  </a:cubicBezTo>
                  <a:cubicBezTo>
                    <a:pt x="414" y="514"/>
                    <a:pt x="415" y="514"/>
                    <a:pt x="417" y="516"/>
                  </a:cubicBezTo>
                  <a:cubicBezTo>
                    <a:pt x="418" y="517"/>
                    <a:pt x="418" y="518"/>
                    <a:pt x="418" y="520"/>
                  </a:cubicBezTo>
                  <a:cubicBezTo>
                    <a:pt x="418" y="521"/>
                    <a:pt x="418" y="522"/>
                    <a:pt x="419" y="522"/>
                  </a:cubicBezTo>
                  <a:cubicBezTo>
                    <a:pt x="419" y="523"/>
                    <a:pt x="419" y="524"/>
                    <a:pt x="420" y="525"/>
                  </a:cubicBezTo>
                  <a:cubicBezTo>
                    <a:pt x="420" y="525"/>
                    <a:pt x="421" y="525"/>
                    <a:pt x="422" y="526"/>
                  </a:cubicBezTo>
                  <a:cubicBezTo>
                    <a:pt x="423" y="526"/>
                    <a:pt x="422" y="528"/>
                    <a:pt x="422" y="529"/>
                  </a:cubicBezTo>
                  <a:cubicBezTo>
                    <a:pt x="422" y="531"/>
                    <a:pt x="422" y="532"/>
                    <a:pt x="422" y="534"/>
                  </a:cubicBezTo>
                  <a:cubicBezTo>
                    <a:pt x="421" y="537"/>
                    <a:pt x="419" y="538"/>
                    <a:pt x="416" y="538"/>
                  </a:cubicBezTo>
                  <a:cubicBezTo>
                    <a:pt x="416" y="540"/>
                    <a:pt x="418" y="541"/>
                    <a:pt x="419" y="542"/>
                  </a:cubicBezTo>
                  <a:cubicBezTo>
                    <a:pt x="422" y="543"/>
                    <a:pt x="425" y="545"/>
                    <a:pt x="427" y="547"/>
                  </a:cubicBezTo>
                  <a:cubicBezTo>
                    <a:pt x="428" y="547"/>
                    <a:pt x="429" y="547"/>
                    <a:pt x="430" y="548"/>
                  </a:cubicBezTo>
                  <a:cubicBezTo>
                    <a:pt x="431" y="548"/>
                    <a:pt x="432" y="549"/>
                    <a:pt x="432" y="550"/>
                  </a:cubicBezTo>
                  <a:cubicBezTo>
                    <a:pt x="433" y="550"/>
                    <a:pt x="434" y="551"/>
                    <a:pt x="435" y="551"/>
                  </a:cubicBezTo>
                  <a:cubicBezTo>
                    <a:pt x="436" y="552"/>
                    <a:pt x="436" y="554"/>
                    <a:pt x="437" y="555"/>
                  </a:cubicBezTo>
                  <a:cubicBezTo>
                    <a:pt x="438" y="556"/>
                    <a:pt x="439" y="557"/>
                    <a:pt x="441" y="557"/>
                  </a:cubicBezTo>
                  <a:cubicBezTo>
                    <a:pt x="441" y="557"/>
                    <a:pt x="444" y="557"/>
                    <a:pt x="444" y="556"/>
                  </a:cubicBezTo>
                  <a:cubicBezTo>
                    <a:pt x="445" y="556"/>
                    <a:pt x="445" y="556"/>
                    <a:pt x="445" y="555"/>
                  </a:cubicBezTo>
                  <a:cubicBezTo>
                    <a:pt x="446" y="555"/>
                    <a:pt x="446" y="554"/>
                    <a:pt x="447" y="553"/>
                  </a:cubicBezTo>
                  <a:cubicBezTo>
                    <a:pt x="447" y="553"/>
                    <a:pt x="447" y="552"/>
                    <a:pt x="447" y="551"/>
                  </a:cubicBezTo>
                  <a:cubicBezTo>
                    <a:pt x="447" y="550"/>
                    <a:pt x="448" y="548"/>
                    <a:pt x="449" y="548"/>
                  </a:cubicBezTo>
                  <a:cubicBezTo>
                    <a:pt x="453" y="553"/>
                    <a:pt x="457" y="558"/>
                    <a:pt x="460" y="564"/>
                  </a:cubicBezTo>
                  <a:cubicBezTo>
                    <a:pt x="461" y="566"/>
                    <a:pt x="462" y="568"/>
                    <a:pt x="462" y="570"/>
                  </a:cubicBezTo>
                  <a:cubicBezTo>
                    <a:pt x="462" y="573"/>
                    <a:pt x="463" y="577"/>
                    <a:pt x="464" y="580"/>
                  </a:cubicBezTo>
                  <a:cubicBezTo>
                    <a:pt x="464" y="583"/>
                    <a:pt x="464" y="587"/>
                    <a:pt x="466" y="589"/>
                  </a:cubicBezTo>
                  <a:cubicBezTo>
                    <a:pt x="467" y="590"/>
                    <a:pt x="468" y="591"/>
                    <a:pt x="469" y="593"/>
                  </a:cubicBezTo>
                  <a:cubicBezTo>
                    <a:pt x="469" y="594"/>
                    <a:pt x="469" y="595"/>
                    <a:pt x="469" y="596"/>
                  </a:cubicBezTo>
                  <a:cubicBezTo>
                    <a:pt x="470" y="597"/>
                    <a:pt x="470" y="599"/>
                    <a:pt x="471" y="600"/>
                  </a:cubicBezTo>
                  <a:cubicBezTo>
                    <a:pt x="471" y="602"/>
                    <a:pt x="471" y="603"/>
                    <a:pt x="472" y="605"/>
                  </a:cubicBezTo>
                  <a:cubicBezTo>
                    <a:pt x="472" y="606"/>
                    <a:pt x="473" y="607"/>
                    <a:pt x="473" y="608"/>
                  </a:cubicBezTo>
                  <a:cubicBezTo>
                    <a:pt x="473" y="611"/>
                    <a:pt x="473" y="614"/>
                    <a:pt x="474" y="616"/>
                  </a:cubicBezTo>
                  <a:cubicBezTo>
                    <a:pt x="474" y="617"/>
                    <a:pt x="474" y="617"/>
                    <a:pt x="474" y="617"/>
                  </a:cubicBezTo>
                  <a:cubicBezTo>
                    <a:pt x="474" y="618"/>
                    <a:pt x="474" y="619"/>
                    <a:pt x="474" y="619"/>
                  </a:cubicBezTo>
                  <a:cubicBezTo>
                    <a:pt x="474" y="620"/>
                    <a:pt x="474" y="621"/>
                    <a:pt x="474" y="622"/>
                  </a:cubicBezTo>
                  <a:cubicBezTo>
                    <a:pt x="475" y="624"/>
                    <a:pt x="475" y="625"/>
                    <a:pt x="475" y="628"/>
                  </a:cubicBezTo>
                  <a:cubicBezTo>
                    <a:pt x="475" y="630"/>
                    <a:pt x="475" y="634"/>
                    <a:pt x="475" y="637"/>
                  </a:cubicBezTo>
                  <a:cubicBezTo>
                    <a:pt x="476" y="641"/>
                    <a:pt x="481" y="643"/>
                    <a:pt x="482" y="647"/>
                  </a:cubicBezTo>
                  <a:cubicBezTo>
                    <a:pt x="482" y="648"/>
                    <a:pt x="482" y="650"/>
                    <a:pt x="481" y="652"/>
                  </a:cubicBezTo>
                  <a:cubicBezTo>
                    <a:pt x="481" y="653"/>
                    <a:pt x="481" y="655"/>
                    <a:pt x="480" y="657"/>
                  </a:cubicBezTo>
                  <a:cubicBezTo>
                    <a:pt x="479" y="658"/>
                    <a:pt x="479" y="659"/>
                    <a:pt x="477" y="659"/>
                  </a:cubicBezTo>
                  <a:cubicBezTo>
                    <a:pt x="474" y="659"/>
                    <a:pt x="472" y="659"/>
                    <a:pt x="470" y="660"/>
                  </a:cubicBezTo>
                  <a:cubicBezTo>
                    <a:pt x="468" y="660"/>
                    <a:pt x="466" y="661"/>
                    <a:pt x="464" y="662"/>
                  </a:cubicBezTo>
                  <a:cubicBezTo>
                    <a:pt x="462" y="662"/>
                    <a:pt x="461" y="663"/>
                    <a:pt x="460" y="663"/>
                  </a:cubicBezTo>
                  <a:cubicBezTo>
                    <a:pt x="459" y="668"/>
                    <a:pt x="464" y="670"/>
                    <a:pt x="464" y="675"/>
                  </a:cubicBezTo>
                  <a:cubicBezTo>
                    <a:pt x="465" y="677"/>
                    <a:pt x="463" y="678"/>
                    <a:pt x="463" y="680"/>
                  </a:cubicBezTo>
                  <a:cubicBezTo>
                    <a:pt x="461" y="682"/>
                    <a:pt x="461" y="685"/>
                    <a:pt x="460" y="688"/>
                  </a:cubicBezTo>
                  <a:cubicBezTo>
                    <a:pt x="459" y="689"/>
                    <a:pt x="459" y="690"/>
                    <a:pt x="458" y="691"/>
                  </a:cubicBezTo>
                  <a:cubicBezTo>
                    <a:pt x="456" y="692"/>
                    <a:pt x="455" y="692"/>
                    <a:pt x="454" y="693"/>
                  </a:cubicBezTo>
                  <a:cubicBezTo>
                    <a:pt x="454" y="693"/>
                    <a:pt x="453" y="693"/>
                    <a:pt x="453" y="694"/>
                  </a:cubicBezTo>
                  <a:cubicBezTo>
                    <a:pt x="452" y="694"/>
                    <a:pt x="452" y="694"/>
                    <a:pt x="452" y="694"/>
                  </a:cubicBezTo>
                  <a:cubicBezTo>
                    <a:pt x="451" y="694"/>
                    <a:pt x="451" y="695"/>
                    <a:pt x="451" y="695"/>
                  </a:cubicBezTo>
                  <a:cubicBezTo>
                    <a:pt x="450" y="696"/>
                    <a:pt x="449" y="697"/>
                    <a:pt x="447" y="698"/>
                  </a:cubicBezTo>
                  <a:cubicBezTo>
                    <a:pt x="446" y="699"/>
                    <a:pt x="446" y="699"/>
                    <a:pt x="445" y="700"/>
                  </a:cubicBezTo>
                  <a:cubicBezTo>
                    <a:pt x="445" y="701"/>
                    <a:pt x="445" y="702"/>
                    <a:pt x="445" y="703"/>
                  </a:cubicBezTo>
                  <a:cubicBezTo>
                    <a:pt x="445" y="704"/>
                    <a:pt x="446" y="707"/>
                    <a:pt x="445" y="708"/>
                  </a:cubicBezTo>
                  <a:cubicBezTo>
                    <a:pt x="444" y="709"/>
                    <a:pt x="443" y="709"/>
                    <a:pt x="443" y="710"/>
                  </a:cubicBezTo>
                  <a:cubicBezTo>
                    <a:pt x="442" y="711"/>
                    <a:pt x="441" y="713"/>
                    <a:pt x="441" y="714"/>
                  </a:cubicBezTo>
                  <a:cubicBezTo>
                    <a:pt x="442" y="716"/>
                    <a:pt x="443" y="717"/>
                    <a:pt x="444" y="718"/>
                  </a:cubicBezTo>
                  <a:cubicBezTo>
                    <a:pt x="445" y="718"/>
                    <a:pt x="444" y="718"/>
                    <a:pt x="445" y="719"/>
                  </a:cubicBezTo>
                  <a:cubicBezTo>
                    <a:pt x="446" y="719"/>
                    <a:pt x="447" y="720"/>
                    <a:pt x="447" y="720"/>
                  </a:cubicBezTo>
                  <a:cubicBezTo>
                    <a:pt x="448" y="720"/>
                    <a:pt x="448" y="721"/>
                    <a:pt x="449" y="721"/>
                  </a:cubicBezTo>
                  <a:cubicBezTo>
                    <a:pt x="451" y="721"/>
                    <a:pt x="453" y="721"/>
                    <a:pt x="455" y="721"/>
                  </a:cubicBezTo>
                  <a:cubicBezTo>
                    <a:pt x="458" y="721"/>
                    <a:pt x="460" y="720"/>
                    <a:pt x="463" y="720"/>
                  </a:cubicBezTo>
                  <a:cubicBezTo>
                    <a:pt x="464" y="720"/>
                    <a:pt x="465" y="720"/>
                    <a:pt x="466" y="720"/>
                  </a:cubicBezTo>
                  <a:cubicBezTo>
                    <a:pt x="468" y="720"/>
                    <a:pt x="469" y="719"/>
                    <a:pt x="470" y="719"/>
                  </a:cubicBezTo>
                  <a:cubicBezTo>
                    <a:pt x="471" y="719"/>
                    <a:pt x="471" y="719"/>
                    <a:pt x="472" y="719"/>
                  </a:cubicBezTo>
                  <a:cubicBezTo>
                    <a:pt x="473" y="718"/>
                    <a:pt x="474" y="717"/>
                    <a:pt x="474" y="717"/>
                  </a:cubicBezTo>
                  <a:cubicBezTo>
                    <a:pt x="475" y="716"/>
                    <a:pt x="475" y="715"/>
                    <a:pt x="475" y="714"/>
                  </a:cubicBezTo>
                  <a:cubicBezTo>
                    <a:pt x="476" y="714"/>
                    <a:pt x="476" y="713"/>
                    <a:pt x="477" y="712"/>
                  </a:cubicBezTo>
                  <a:cubicBezTo>
                    <a:pt x="477" y="712"/>
                    <a:pt x="477" y="711"/>
                    <a:pt x="477" y="710"/>
                  </a:cubicBezTo>
                  <a:cubicBezTo>
                    <a:pt x="478" y="709"/>
                    <a:pt x="478" y="709"/>
                    <a:pt x="478" y="708"/>
                  </a:cubicBezTo>
                  <a:cubicBezTo>
                    <a:pt x="479" y="705"/>
                    <a:pt x="478" y="704"/>
                    <a:pt x="480" y="702"/>
                  </a:cubicBezTo>
                  <a:cubicBezTo>
                    <a:pt x="481" y="700"/>
                    <a:pt x="483" y="698"/>
                    <a:pt x="485" y="697"/>
                  </a:cubicBezTo>
                  <a:cubicBezTo>
                    <a:pt x="485" y="695"/>
                    <a:pt x="489" y="692"/>
                    <a:pt x="491" y="691"/>
                  </a:cubicBezTo>
                  <a:cubicBezTo>
                    <a:pt x="493" y="690"/>
                    <a:pt x="495" y="688"/>
                    <a:pt x="498" y="686"/>
                  </a:cubicBezTo>
                  <a:cubicBezTo>
                    <a:pt x="502" y="683"/>
                    <a:pt x="500" y="678"/>
                    <a:pt x="500" y="674"/>
                  </a:cubicBezTo>
                  <a:cubicBezTo>
                    <a:pt x="501" y="671"/>
                    <a:pt x="500" y="668"/>
                    <a:pt x="500" y="665"/>
                  </a:cubicBezTo>
                  <a:cubicBezTo>
                    <a:pt x="500" y="663"/>
                    <a:pt x="500" y="661"/>
                    <a:pt x="500" y="660"/>
                  </a:cubicBezTo>
                  <a:cubicBezTo>
                    <a:pt x="500" y="659"/>
                    <a:pt x="500" y="657"/>
                    <a:pt x="501" y="656"/>
                  </a:cubicBezTo>
                  <a:cubicBezTo>
                    <a:pt x="501" y="656"/>
                    <a:pt x="502" y="655"/>
                    <a:pt x="503" y="655"/>
                  </a:cubicBezTo>
                  <a:cubicBezTo>
                    <a:pt x="503" y="654"/>
                    <a:pt x="504" y="653"/>
                    <a:pt x="505" y="652"/>
                  </a:cubicBezTo>
                  <a:cubicBezTo>
                    <a:pt x="505" y="651"/>
                    <a:pt x="505" y="651"/>
                    <a:pt x="506" y="651"/>
                  </a:cubicBezTo>
                  <a:cubicBezTo>
                    <a:pt x="507" y="650"/>
                    <a:pt x="508" y="649"/>
                    <a:pt x="510" y="649"/>
                  </a:cubicBezTo>
                  <a:cubicBezTo>
                    <a:pt x="512" y="648"/>
                    <a:pt x="515" y="648"/>
                    <a:pt x="517" y="647"/>
                  </a:cubicBezTo>
                  <a:cubicBezTo>
                    <a:pt x="517" y="647"/>
                    <a:pt x="517" y="646"/>
                    <a:pt x="517" y="646"/>
                  </a:cubicBezTo>
                  <a:cubicBezTo>
                    <a:pt x="517" y="646"/>
                    <a:pt x="519" y="646"/>
                    <a:pt x="518" y="646"/>
                  </a:cubicBezTo>
                  <a:cubicBezTo>
                    <a:pt x="520" y="646"/>
                    <a:pt x="520" y="646"/>
                    <a:pt x="521" y="646"/>
                  </a:cubicBezTo>
                  <a:cubicBezTo>
                    <a:pt x="523" y="646"/>
                    <a:pt x="525" y="646"/>
                    <a:pt x="526" y="645"/>
                  </a:cubicBezTo>
                  <a:cubicBezTo>
                    <a:pt x="527" y="645"/>
                    <a:pt x="528" y="644"/>
                    <a:pt x="529" y="644"/>
                  </a:cubicBezTo>
                  <a:cubicBezTo>
                    <a:pt x="530" y="644"/>
                    <a:pt x="530" y="644"/>
                    <a:pt x="531" y="643"/>
                  </a:cubicBezTo>
                  <a:cubicBezTo>
                    <a:pt x="531" y="643"/>
                    <a:pt x="532" y="643"/>
                    <a:pt x="532" y="642"/>
                  </a:cubicBezTo>
                  <a:cubicBezTo>
                    <a:pt x="532" y="641"/>
                    <a:pt x="532" y="640"/>
                    <a:pt x="532" y="639"/>
                  </a:cubicBezTo>
                  <a:cubicBezTo>
                    <a:pt x="532" y="638"/>
                    <a:pt x="531" y="636"/>
                    <a:pt x="531" y="635"/>
                  </a:cubicBezTo>
                  <a:cubicBezTo>
                    <a:pt x="531" y="634"/>
                    <a:pt x="531" y="633"/>
                    <a:pt x="532" y="632"/>
                  </a:cubicBezTo>
                  <a:cubicBezTo>
                    <a:pt x="532" y="632"/>
                    <a:pt x="533" y="631"/>
                    <a:pt x="533" y="631"/>
                  </a:cubicBezTo>
                  <a:cubicBezTo>
                    <a:pt x="534" y="629"/>
                    <a:pt x="534" y="626"/>
                    <a:pt x="534" y="624"/>
                  </a:cubicBezTo>
                  <a:cubicBezTo>
                    <a:pt x="534" y="622"/>
                    <a:pt x="534" y="620"/>
                    <a:pt x="534" y="617"/>
                  </a:cubicBezTo>
                  <a:cubicBezTo>
                    <a:pt x="534" y="616"/>
                    <a:pt x="534" y="614"/>
                    <a:pt x="534" y="613"/>
                  </a:cubicBezTo>
                  <a:cubicBezTo>
                    <a:pt x="534" y="611"/>
                    <a:pt x="533" y="609"/>
                    <a:pt x="533" y="607"/>
                  </a:cubicBezTo>
                  <a:cubicBezTo>
                    <a:pt x="532" y="605"/>
                    <a:pt x="531" y="604"/>
                    <a:pt x="529" y="604"/>
                  </a:cubicBezTo>
                  <a:cubicBezTo>
                    <a:pt x="529" y="603"/>
                    <a:pt x="528" y="601"/>
                    <a:pt x="527" y="600"/>
                  </a:cubicBezTo>
                  <a:cubicBezTo>
                    <a:pt x="526" y="598"/>
                    <a:pt x="526" y="597"/>
                    <a:pt x="524" y="597"/>
                  </a:cubicBezTo>
                  <a:cubicBezTo>
                    <a:pt x="523" y="597"/>
                    <a:pt x="522" y="597"/>
                    <a:pt x="521" y="597"/>
                  </a:cubicBezTo>
                  <a:cubicBezTo>
                    <a:pt x="520" y="596"/>
                    <a:pt x="520" y="596"/>
                    <a:pt x="520" y="595"/>
                  </a:cubicBezTo>
                  <a:cubicBezTo>
                    <a:pt x="519" y="594"/>
                    <a:pt x="518" y="594"/>
                    <a:pt x="517" y="593"/>
                  </a:cubicBezTo>
                  <a:cubicBezTo>
                    <a:pt x="516" y="592"/>
                    <a:pt x="516" y="591"/>
                    <a:pt x="515" y="590"/>
                  </a:cubicBezTo>
                  <a:cubicBezTo>
                    <a:pt x="514" y="590"/>
                    <a:pt x="512" y="591"/>
                    <a:pt x="511" y="590"/>
                  </a:cubicBezTo>
                  <a:cubicBezTo>
                    <a:pt x="510" y="590"/>
                    <a:pt x="509" y="590"/>
                    <a:pt x="508" y="590"/>
                  </a:cubicBezTo>
                  <a:cubicBezTo>
                    <a:pt x="506" y="590"/>
                    <a:pt x="506" y="589"/>
                    <a:pt x="504" y="589"/>
                  </a:cubicBezTo>
                  <a:cubicBezTo>
                    <a:pt x="503" y="585"/>
                    <a:pt x="503" y="581"/>
                    <a:pt x="503" y="577"/>
                  </a:cubicBezTo>
                  <a:cubicBezTo>
                    <a:pt x="503" y="575"/>
                    <a:pt x="503" y="574"/>
                    <a:pt x="503" y="572"/>
                  </a:cubicBezTo>
                  <a:cubicBezTo>
                    <a:pt x="504" y="571"/>
                    <a:pt x="504" y="568"/>
                    <a:pt x="505" y="567"/>
                  </a:cubicBezTo>
                  <a:cubicBezTo>
                    <a:pt x="506" y="566"/>
                    <a:pt x="507" y="566"/>
                    <a:pt x="508" y="565"/>
                  </a:cubicBezTo>
                  <a:cubicBezTo>
                    <a:pt x="509" y="564"/>
                    <a:pt x="509" y="562"/>
                    <a:pt x="509" y="561"/>
                  </a:cubicBezTo>
                  <a:cubicBezTo>
                    <a:pt x="509" y="558"/>
                    <a:pt x="510" y="555"/>
                    <a:pt x="511" y="553"/>
                  </a:cubicBezTo>
                  <a:cubicBezTo>
                    <a:pt x="512" y="552"/>
                    <a:pt x="513" y="551"/>
                    <a:pt x="514" y="550"/>
                  </a:cubicBezTo>
                  <a:cubicBezTo>
                    <a:pt x="515" y="550"/>
                    <a:pt x="515" y="550"/>
                    <a:pt x="515" y="549"/>
                  </a:cubicBezTo>
                  <a:cubicBezTo>
                    <a:pt x="516" y="549"/>
                    <a:pt x="516" y="548"/>
                    <a:pt x="516" y="548"/>
                  </a:cubicBezTo>
                  <a:cubicBezTo>
                    <a:pt x="517" y="546"/>
                    <a:pt x="518" y="544"/>
                    <a:pt x="518" y="543"/>
                  </a:cubicBezTo>
                  <a:cubicBezTo>
                    <a:pt x="519" y="541"/>
                    <a:pt x="519" y="540"/>
                    <a:pt x="520" y="538"/>
                  </a:cubicBezTo>
                  <a:cubicBezTo>
                    <a:pt x="521" y="537"/>
                    <a:pt x="521" y="536"/>
                    <a:pt x="522" y="535"/>
                  </a:cubicBezTo>
                  <a:cubicBezTo>
                    <a:pt x="523" y="534"/>
                    <a:pt x="523" y="534"/>
                    <a:pt x="523" y="533"/>
                  </a:cubicBezTo>
                  <a:cubicBezTo>
                    <a:pt x="524" y="532"/>
                    <a:pt x="524" y="532"/>
                    <a:pt x="525" y="531"/>
                  </a:cubicBezTo>
                  <a:cubicBezTo>
                    <a:pt x="526" y="530"/>
                    <a:pt x="526" y="529"/>
                    <a:pt x="527" y="528"/>
                  </a:cubicBezTo>
                  <a:cubicBezTo>
                    <a:pt x="528" y="527"/>
                    <a:pt x="530" y="526"/>
                    <a:pt x="531" y="525"/>
                  </a:cubicBezTo>
                  <a:cubicBezTo>
                    <a:pt x="533" y="524"/>
                    <a:pt x="535" y="521"/>
                    <a:pt x="537" y="522"/>
                  </a:cubicBezTo>
                  <a:cubicBezTo>
                    <a:pt x="538" y="523"/>
                    <a:pt x="539" y="524"/>
                    <a:pt x="539" y="525"/>
                  </a:cubicBezTo>
                  <a:cubicBezTo>
                    <a:pt x="540" y="525"/>
                    <a:pt x="540" y="526"/>
                    <a:pt x="541" y="527"/>
                  </a:cubicBezTo>
                  <a:cubicBezTo>
                    <a:pt x="542" y="528"/>
                    <a:pt x="542" y="528"/>
                    <a:pt x="543" y="530"/>
                  </a:cubicBezTo>
                  <a:cubicBezTo>
                    <a:pt x="543" y="531"/>
                    <a:pt x="545" y="533"/>
                    <a:pt x="546" y="534"/>
                  </a:cubicBezTo>
                  <a:cubicBezTo>
                    <a:pt x="547" y="534"/>
                    <a:pt x="547" y="534"/>
                    <a:pt x="548" y="534"/>
                  </a:cubicBezTo>
                  <a:cubicBezTo>
                    <a:pt x="548" y="535"/>
                    <a:pt x="548" y="536"/>
                    <a:pt x="549" y="536"/>
                  </a:cubicBezTo>
                  <a:cubicBezTo>
                    <a:pt x="551" y="537"/>
                    <a:pt x="552" y="538"/>
                    <a:pt x="554" y="539"/>
                  </a:cubicBezTo>
                  <a:cubicBezTo>
                    <a:pt x="555" y="540"/>
                    <a:pt x="557" y="540"/>
                    <a:pt x="558" y="540"/>
                  </a:cubicBezTo>
                  <a:cubicBezTo>
                    <a:pt x="559" y="541"/>
                    <a:pt x="559" y="541"/>
                    <a:pt x="561" y="542"/>
                  </a:cubicBezTo>
                  <a:cubicBezTo>
                    <a:pt x="561" y="542"/>
                    <a:pt x="562" y="542"/>
                    <a:pt x="562" y="542"/>
                  </a:cubicBezTo>
                  <a:cubicBezTo>
                    <a:pt x="563" y="543"/>
                    <a:pt x="564" y="542"/>
                    <a:pt x="565" y="542"/>
                  </a:cubicBezTo>
                  <a:cubicBezTo>
                    <a:pt x="567" y="542"/>
                    <a:pt x="568" y="542"/>
                    <a:pt x="570" y="542"/>
                  </a:cubicBezTo>
                  <a:cubicBezTo>
                    <a:pt x="571" y="542"/>
                    <a:pt x="571" y="542"/>
                    <a:pt x="572" y="542"/>
                  </a:cubicBezTo>
                  <a:cubicBezTo>
                    <a:pt x="572" y="542"/>
                    <a:pt x="572" y="541"/>
                    <a:pt x="573" y="541"/>
                  </a:cubicBezTo>
                  <a:cubicBezTo>
                    <a:pt x="574" y="541"/>
                    <a:pt x="575" y="543"/>
                    <a:pt x="575" y="544"/>
                  </a:cubicBezTo>
                  <a:cubicBezTo>
                    <a:pt x="576" y="545"/>
                    <a:pt x="576" y="546"/>
                    <a:pt x="578" y="547"/>
                  </a:cubicBezTo>
                  <a:cubicBezTo>
                    <a:pt x="579" y="547"/>
                    <a:pt x="580" y="548"/>
                    <a:pt x="581" y="549"/>
                  </a:cubicBezTo>
                  <a:cubicBezTo>
                    <a:pt x="581" y="551"/>
                    <a:pt x="582" y="553"/>
                    <a:pt x="582" y="555"/>
                  </a:cubicBezTo>
                  <a:cubicBezTo>
                    <a:pt x="582" y="559"/>
                    <a:pt x="583" y="562"/>
                    <a:pt x="583" y="566"/>
                  </a:cubicBezTo>
                  <a:cubicBezTo>
                    <a:pt x="583" y="568"/>
                    <a:pt x="582" y="572"/>
                    <a:pt x="584" y="574"/>
                  </a:cubicBezTo>
                  <a:cubicBezTo>
                    <a:pt x="585" y="575"/>
                    <a:pt x="588" y="576"/>
                    <a:pt x="589" y="577"/>
                  </a:cubicBezTo>
                  <a:cubicBezTo>
                    <a:pt x="591" y="578"/>
                    <a:pt x="593" y="579"/>
                    <a:pt x="595" y="580"/>
                  </a:cubicBezTo>
                  <a:cubicBezTo>
                    <a:pt x="597" y="580"/>
                    <a:pt x="598" y="581"/>
                    <a:pt x="600" y="582"/>
                  </a:cubicBezTo>
                  <a:cubicBezTo>
                    <a:pt x="601" y="582"/>
                    <a:pt x="604" y="582"/>
                    <a:pt x="605" y="582"/>
                  </a:cubicBezTo>
                  <a:cubicBezTo>
                    <a:pt x="606" y="581"/>
                    <a:pt x="605" y="579"/>
                    <a:pt x="605" y="578"/>
                  </a:cubicBezTo>
                  <a:cubicBezTo>
                    <a:pt x="605" y="577"/>
                    <a:pt x="606" y="576"/>
                    <a:pt x="606" y="574"/>
                  </a:cubicBezTo>
                  <a:cubicBezTo>
                    <a:pt x="606" y="572"/>
                    <a:pt x="606" y="570"/>
                    <a:pt x="606" y="568"/>
                  </a:cubicBezTo>
                  <a:cubicBezTo>
                    <a:pt x="607" y="565"/>
                    <a:pt x="608" y="562"/>
                    <a:pt x="610" y="560"/>
                  </a:cubicBezTo>
                  <a:cubicBezTo>
                    <a:pt x="611" y="559"/>
                    <a:pt x="612" y="559"/>
                    <a:pt x="612" y="557"/>
                  </a:cubicBezTo>
                  <a:cubicBezTo>
                    <a:pt x="612" y="556"/>
                    <a:pt x="612" y="555"/>
                    <a:pt x="612" y="555"/>
                  </a:cubicBezTo>
                  <a:cubicBezTo>
                    <a:pt x="612" y="554"/>
                    <a:pt x="612" y="552"/>
                    <a:pt x="612" y="55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solidFill>
                  <a:schemeClr val="accent1">
                    <a:lumMod val="40000"/>
                    <a:lumOff val="60000"/>
                  </a:schemeClr>
                </a:solidFill>
              </a:endParaRPr>
            </a:p>
          </p:txBody>
        </p:sp>
        <p:sp>
          <p:nvSpPr>
            <p:cNvPr id="1088" name="Freeform 25">
              <a:extLst>
                <a:ext uri="{FF2B5EF4-FFF2-40B4-BE49-F238E27FC236}">
                  <a16:creationId xmlns:a16="http://schemas.microsoft.com/office/drawing/2014/main" id="{9C4D22D2-8CFA-0DC1-AE74-0100912D8AF1}"/>
                </a:ext>
              </a:extLst>
            </p:cNvPr>
            <p:cNvSpPr>
              <a:spLocks/>
            </p:cNvSpPr>
            <p:nvPr/>
          </p:nvSpPr>
          <p:spPr bwMode="auto">
            <a:xfrm>
              <a:off x="2452963" y="5542758"/>
              <a:ext cx="168672" cy="126087"/>
            </a:xfrm>
            <a:custGeom>
              <a:avLst/>
              <a:gdLst/>
              <a:ahLst/>
              <a:cxnLst>
                <a:cxn ang="0">
                  <a:pos x="135" y="7"/>
                </a:cxn>
                <a:cxn ang="0">
                  <a:pos x="121" y="12"/>
                </a:cxn>
                <a:cxn ang="0">
                  <a:pos x="110" y="16"/>
                </a:cxn>
                <a:cxn ang="0">
                  <a:pos x="103" y="19"/>
                </a:cxn>
                <a:cxn ang="0">
                  <a:pos x="86" y="19"/>
                </a:cxn>
                <a:cxn ang="0">
                  <a:pos x="77" y="17"/>
                </a:cxn>
                <a:cxn ang="0">
                  <a:pos x="67" y="19"/>
                </a:cxn>
                <a:cxn ang="0">
                  <a:pos x="58" y="14"/>
                </a:cxn>
                <a:cxn ang="0">
                  <a:pos x="53" y="6"/>
                </a:cxn>
                <a:cxn ang="0">
                  <a:pos x="37" y="1"/>
                </a:cxn>
                <a:cxn ang="0">
                  <a:pos x="32" y="14"/>
                </a:cxn>
                <a:cxn ang="0">
                  <a:pos x="22" y="9"/>
                </a:cxn>
                <a:cxn ang="0">
                  <a:pos x="15" y="3"/>
                </a:cxn>
                <a:cxn ang="0">
                  <a:pos x="6" y="14"/>
                </a:cxn>
                <a:cxn ang="0">
                  <a:pos x="7" y="28"/>
                </a:cxn>
                <a:cxn ang="0">
                  <a:pos x="1" y="34"/>
                </a:cxn>
                <a:cxn ang="0">
                  <a:pos x="6" y="47"/>
                </a:cxn>
                <a:cxn ang="0">
                  <a:pos x="13" y="51"/>
                </a:cxn>
                <a:cxn ang="0">
                  <a:pos x="35" y="57"/>
                </a:cxn>
                <a:cxn ang="0">
                  <a:pos x="52" y="69"/>
                </a:cxn>
                <a:cxn ang="0">
                  <a:pos x="69" y="88"/>
                </a:cxn>
                <a:cxn ang="0">
                  <a:pos x="77" y="88"/>
                </a:cxn>
                <a:cxn ang="0">
                  <a:pos x="83" y="90"/>
                </a:cxn>
                <a:cxn ang="0">
                  <a:pos x="92" y="94"/>
                </a:cxn>
                <a:cxn ang="0">
                  <a:pos x="103" y="109"/>
                </a:cxn>
                <a:cxn ang="0">
                  <a:pos x="109" y="125"/>
                </a:cxn>
                <a:cxn ang="0">
                  <a:pos x="122" y="126"/>
                </a:cxn>
                <a:cxn ang="0">
                  <a:pos x="144" y="121"/>
                </a:cxn>
                <a:cxn ang="0">
                  <a:pos x="142" y="106"/>
                </a:cxn>
                <a:cxn ang="0">
                  <a:pos x="150" y="98"/>
                </a:cxn>
                <a:cxn ang="0">
                  <a:pos x="147" y="87"/>
                </a:cxn>
                <a:cxn ang="0">
                  <a:pos x="148" y="79"/>
                </a:cxn>
                <a:cxn ang="0">
                  <a:pos x="141" y="61"/>
                </a:cxn>
                <a:cxn ang="0">
                  <a:pos x="156" y="52"/>
                </a:cxn>
                <a:cxn ang="0">
                  <a:pos x="163" y="45"/>
                </a:cxn>
                <a:cxn ang="0">
                  <a:pos x="154" y="42"/>
                </a:cxn>
                <a:cxn ang="0">
                  <a:pos x="159" y="31"/>
                </a:cxn>
                <a:cxn ang="0">
                  <a:pos x="164" y="19"/>
                </a:cxn>
                <a:cxn ang="0">
                  <a:pos x="167" y="10"/>
                </a:cxn>
                <a:cxn ang="0">
                  <a:pos x="168" y="1"/>
                </a:cxn>
                <a:cxn ang="0">
                  <a:pos x="144" y="12"/>
                </a:cxn>
              </a:cxnLst>
              <a:rect l="0" t="0" r="r" b="b"/>
              <a:pathLst>
                <a:path w="171" h="128">
                  <a:moveTo>
                    <a:pt x="144" y="12"/>
                  </a:moveTo>
                  <a:cubicBezTo>
                    <a:pt x="141" y="11"/>
                    <a:pt x="138" y="8"/>
                    <a:pt x="135" y="7"/>
                  </a:cubicBezTo>
                  <a:cubicBezTo>
                    <a:pt x="133" y="7"/>
                    <a:pt x="132" y="8"/>
                    <a:pt x="130" y="8"/>
                  </a:cubicBezTo>
                  <a:cubicBezTo>
                    <a:pt x="126" y="8"/>
                    <a:pt x="123" y="10"/>
                    <a:pt x="121" y="12"/>
                  </a:cubicBezTo>
                  <a:cubicBezTo>
                    <a:pt x="120" y="13"/>
                    <a:pt x="118" y="14"/>
                    <a:pt x="117" y="15"/>
                  </a:cubicBezTo>
                  <a:cubicBezTo>
                    <a:pt x="115" y="16"/>
                    <a:pt x="113" y="15"/>
                    <a:pt x="110" y="16"/>
                  </a:cubicBezTo>
                  <a:cubicBezTo>
                    <a:pt x="109" y="17"/>
                    <a:pt x="108" y="17"/>
                    <a:pt x="106" y="17"/>
                  </a:cubicBezTo>
                  <a:cubicBezTo>
                    <a:pt x="105" y="18"/>
                    <a:pt x="105" y="19"/>
                    <a:pt x="103" y="19"/>
                  </a:cubicBezTo>
                  <a:cubicBezTo>
                    <a:pt x="100" y="21"/>
                    <a:pt x="95" y="19"/>
                    <a:pt x="91" y="19"/>
                  </a:cubicBezTo>
                  <a:cubicBezTo>
                    <a:pt x="90" y="19"/>
                    <a:pt x="87" y="20"/>
                    <a:pt x="86" y="19"/>
                  </a:cubicBezTo>
                  <a:cubicBezTo>
                    <a:pt x="85" y="19"/>
                    <a:pt x="86" y="18"/>
                    <a:pt x="85" y="18"/>
                  </a:cubicBezTo>
                  <a:cubicBezTo>
                    <a:pt x="82" y="17"/>
                    <a:pt x="80" y="17"/>
                    <a:pt x="77" y="17"/>
                  </a:cubicBezTo>
                  <a:cubicBezTo>
                    <a:pt x="74" y="17"/>
                    <a:pt x="71" y="17"/>
                    <a:pt x="68" y="18"/>
                  </a:cubicBezTo>
                  <a:cubicBezTo>
                    <a:pt x="67" y="19"/>
                    <a:pt x="68" y="19"/>
                    <a:pt x="67" y="19"/>
                  </a:cubicBezTo>
                  <a:cubicBezTo>
                    <a:pt x="65" y="20"/>
                    <a:pt x="64" y="19"/>
                    <a:pt x="63" y="18"/>
                  </a:cubicBezTo>
                  <a:cubicBezTo>
                    <a:pt x="61" y="17"/>
                    <a:pt x="59" y="15"/>
                    <a:pt x="58" y="14"/>
                  </a:cubicBezTo>
                  <a:cubicBezTo>
                    <a:pt x="57" y="13"/>
                    <a:pt x="57" y="11"/>
                    <a:pt x="56" y="10"/>
                  </a:cubicBezTo>
                  <a:cubicBezTo>
                    <a:pt x="55" y="9"/>
                    <a:pt x="54" y="8"/>
                    <a:pt x="53" y="6"/>
                  </a:cubicBezTo>
                  <a:cubicBezTo>
                    <a:pt x="51" y="3"/>
                    <a:pt x="49" y="1"/>
                    <a:pt x="44" y="0"/>
                  </a:cubicBezTo>
                  <a:cubicBezTo>
                    <a:pt x="42" y="0"/>
                    <a:pt x="39" y="0"/>
                    <a:pt x="37" y="1"/>
                  </a:cubicBezTo>
                  <a:cubicBezTo>
                    <a:pt x="36" y="2"/>
                    <a:pt x="37" y="6"/>
                    <a:pt x="36" y="7"/>
                  </a:cubicBezTo>
                  <a:cubicBezTo>
                    <a:pt x="36" y="11"/>
                    <a:pt x="34" y="12"/>
                    <a:pt x="32" y="14"/>
                  </a:cubicBezTo>
                  <a:cubicBezTo>
                    <a:pt x="31" y="14"/>
                    <a:pt x="28" y="16"/>
                    <a:pt x="27" y="16"/>
                  </a:cubicBezTo>
                  <a:cubicBezTo>
                    <a:pt x="26" y="16"/>
                    <a:pt x="23" y="10"/>
                    <a:pt x="22" y="9"/>
                  </a:cubicBezTo>
                  <a:cubicBezTo>
                    <a:pt x="21" y="7"/>
                    <a:pt x="20" y="3"/>
                    <a:pt x="19" y="2"/>
                  </a:cubicBezTo>
                  <a:cubicBezTo>
                    <a:pt x="18" y="1"/>
                    <a:pt x="16" y="2"/>
                    <a:pt x="15" y="3"/>
                  </a:cubicBezTo>
                  <a:cubicBezTo>
                    <a:pt x="14" y="5"/>
                    <a:pt x="15" y="6"/>
                    <a:pt x="13" y="8"/>
                  </a:cubicBezTo>
                  <a:cubicBezTo>
                    <a:pt x="10" y="10"/>
                    <a:pt x="7" y="11"/>
                    <a:pt x="6" y="14"/>
                  </a:cubicBezTo>
                  <a:cubicBezTo>
                    <a:pt x="5" y="15"/>
                    <a:pt x="4" y="17"/>
                    <a:pt x="4" y="18"/>
                  </a:cubicBezTo>
                  <a:cubicBezTo>
                    <a:pt x="4" y="21"/>
                    <a:pt x="8" y="25"/>
                    <a:pt x="7" y="28"/>
                  </a:cubicBezTo>
                  <a:cubicBezTo>
                    <a:pt x="7" y="30"/>
                    <a:pt x="5" y="30"/>
                    <a:pt x="4" y="31"/>
                  </a:cubicBezTo>
                  <a:cubicBezTo>
                    <a:pt x="3" y="31"/>
                    <a:pt x="2" y="33"/>
                    <a:pt x="1" y="34"/>
                  </a:cubicBezTo>
                  <a:cubicBezTo>
                    <a:pt x="0" y="37"/>
                    <a:pt x="2" y="41"/>
                    <a:pt x="3" y="43"/>
                  </a:cubicBezTo>
                  <a:cubicBezTo>
                    <a:pt x="4" y="46"/>
                    <a:pt x="4" y="46"/>
                    <a:pt x="6" y="47"/>
                  </a:cubicBezTo>
                  <a:cubicBezTo>
                    <a:pt x="8" y="47"/>
                    <a:pt x="9" y="47"/>
                    <a:pt x="11" y="48"/>
                  </a:cubicBezTo>
                  <a:cubicBezTo>
                    <a:pt x="11" y="49"/>
                    <a:pt x="12" y="50"/>
                    <a:pt x="13" y="51"/>
                  </a:cubicBezTo>
                  <a:cubicBezTo>
                    <a:pt x="16" y="54"/>
                    <a:pt x="19" y="52"/>
                    <a:pt x="23" y="52"/>
                  </a:cubicBezTo>
                  <a:cubicBezTo>
                    <a:pt x="28" y="52"/>
                    <a:pt x="32" y="52"/>
                    <a:pt x="35" y="57"/>
                  </a:cubicBezTo>
                  <a:cubicBezTo>
                    <a:pt x="37" y="60"/>
                    <a:pt x="40" y="60"/>
                    <a:pt x="43" y="62"/>
                  </a:cubicBezTo>
                  <a:cubicBezTo>
                    <a:pt x="46" y="63"/>
                    <a:pt x="50" y="66"/>
                    <a:pt x="52" y="69"/>
                  </a:cubicBezTo>
                  <a:cubicBezTo>
                    <a:pt x="54" y="74"/>
                    <a:pt x="58" y="81"/>
                    <a:pt x="62" y="84"/>
                  </a:cubicBezTo>
                  <a:cubicBezTo>
                    <a:pt x="64" y="85"/>
                    <a:pt x="67" y="86"/>
                    <a:pt x="69" y="88"/>
                  </a:cubicBezTo>
                  <a:cubicBezTo>
                    <a:pt x="71" y="88"/>
                    <a:pt x="72" y="89"/>
                    <a:pt x="74" y="89"/>
                  </a:cubicBezTo>
                  <a:cubicBezTo>
                    <a:pt x="75" y="89"/>
                    <a:pt x="75" y="88"/>
                    <a:pt x="77" y="88"/>
                  </a:cubicBezTo>
                  <a:cubicBezTo>
                    <a:pt x="78" y="88"/>
                    <a:pt x="79" y="89"/>
                    <a:pt x="80" y="90"/>
                  </a:cubicBezTo>
                  <a:cubicBezTo>
                    <a:pt x="81" y="90"/>
                    <a:pt x="82" y="90"/>
                    <a:pt x="83" y="90"/>
                  </a:cubicBezTo>
                  <a:cubicBezTo>
                    <a:pt x="85" y="90"/>
                    <a:pt x="86" y="90"/>
                    <a:pt x="88" y="90"/>
                  </a:cubicBezTo>
                  <a:cubicBezTo>
                    <a:pt x="91" y="90"/>
                    <a:pt x="91" y="92"/>
                    <a:pt x="92" y="94"/>
                  </a:cubicBezTo>
                  <a:cubicBezTo>
                    <a:pt x="94" y="97"/>
                    <a:pt x="97" y="98"/>
                    <a:pt x="100" y="101"/>
                  </a:cubicBezTo>
                  <a:cubicBezTo>
                    <a:pt x="103" y="103"/>
                    <a:pt x="103" y="106"/>
                    <a:pt x="103" y="109"/>
                  </a:cubicBezTo>
                  <a:cubicBezTo>
                    <a:pt x="103" y="113"/>
                    <a:pt x="103" y="117"/>
                    <a:pt x="105" y="121"/>
                  </a:cubicBezTo>
                  <a:cubicBezTo>
                    <a:pt x="106" y="124"/>
                    <a:pt x="106" y="125"/>
                    <a:pt x="109" y="125"/>
                  </a:cubicBezTo>
                  <a:cubicBezTo>
                    <a:pt x="111" y="125"/>
                    <a:pt x="114" y="124"/>
                    <a:pt x="116" y="124"/>
                  </a:cubicBezTo>
                  <a:cubicBezTo>
                    <a:pt x="118" y="124"/>
                    <a:pt x="120" y="125"/>
                    <a:pt x="122" y="126"/>
                  </a:cubicBezTo>
                  <a:cubicBezTo>
                    <a:pt x="127" y="128"/>
                    <a:pt x="132" y="127"/>
                    <a:pt x="136" y="128"/>
                  </a:cubicBezTo>
                  <a:cubicBezTo>
                    <a:pt x="140" y="128"/>
                    <a:pt x="146" y="125"/>
                    <a:pt x="144" y="121"/>
                  </a:cubicBezTo>
                  <a:cubicBezTo>
                    <a:pt x="143" y="117"/>
                    <a:pt x="138" y="114"/>
                    <a:pt x="140" y="110"/>
                  </a:cubicBezTo>
                  <a:cubicBezTo>
                    <a:pt x="140" y="108"/>
                    <a:pt x="141" y="107"/>
                    <a:pt x="142" y="106"/>
                  </a:cubicBezTo>
                  <a:cubicBezTo>
                    <a:pt x="144" y="103"/>
                    <a:pt x="146" y="103"/>
                    <a:pt x="148" y="101"/>
                  </a:cubicBezTo>
                  <a:cubicBezTo>
                    <a:pt x="149" y="100"/>
                    <a:pt x="149" y="99"/>
                    <a:pt x="150" y="98"/>
                  </a:cubicBezTo>
                  <a:cubicBezTo>
                    <a:pt x="152" y="97"/>
                    <a:pt x="153" y="97"/>
                    <a:pt x="153" y="94"/>
                  </a:cubicBezTo>
                  <a:cubicBezTo>
                    <a:pt x="153" y="89"/>
                    <a:pt x="149" y="91"/>
                    <a:pt x="147" y="87"/>
                  </a:cubicBezTo>
                  <a:cubicBezTo>
                    <a:pt x="146" y="86"/>
                    <a:pt x="146" y="84"/>
                    <a:pt x="146" y="83"/>
                  </a:cubicBezTo>
                  <a:cubicBezTo>
                    <a:pt x="146" y="81"/>
                    <a:pt x="147" y="81"/>
                    <a:pt x="148" y="79"/>
                  </a:cubicBezTo>
                  <a:cubicBezTo>
                    <a:pt x="149" y="76"/>
                    <a:pt x="143" y="72"/>
                    <a:pt x="142" y="70"/>
                  </a:cubicBezTo>
                  <a:cubicBezTo>
                    <a:pt x="139" y="66"/>
                    <a:pt x="140" y="65"/>
                    <a:pt x="141" y="61"/>
                  </a:cubicBezTo>
                  <a:cubicBezTo>
                    <a:pt x="142" y="57"/>
                    <a:pt x="147" y="52"/>
                    <a:pt x="151" y="52"/>
                  </a:cubicBezTo>
                  <a:cubicBezTo>
                    <a:pt x="153" y="52"/>
                    <a:pt x="154" y="52"/>
                    <a:pt x="156" y="52"/>
                  </a:cubicBezTo>
                  <a:cubicBezTo>
                    <a:pt x="157" y="53"/>
                    <a:pt x="158" y="55"/>
                    <a:pt x="160" y="54"/>
                  </a:cubicBezTo>
                  <a:cubicBezTo>
                    <a:pt x="165" y="53"/>
                    <a:pt x="167" y="48"/>
                    <a:pt x="163" y="45"/>
                  </a:cubicBezTo>
                  <a:cubicBezTo>
                    <a:pt x="162" y="44"/>
                    <a:pt x="160" y="43"/>
                    <a:pt x="158" y="43"/>
                  </a:cubicBezTo>
                  <a:cubicBezTo>
                    <a:pt x="157" y="42"/>
                    <a:pt x="155" y="43"/>
                    <a:pt x="154" y="42"/>
                  </a:cubicBezTo>
                  <a:cubicBezTo>
                    <a:pt x="152" y="41"/>
                    <a:pt x="152" y="37"/>
                    <a:pt x="152" y="35"/>
                  </a:cubicBezTo>
                  <a:cubicBezTo>
                    <a:pt x="153" y="31"/>
                    <a:pt x="156" y="31"/>
                    <a:pt x="159" y="31"/>
                  </a:cubicBezTo>
                  <a:cubicBezTo>
                    <a:pt x="165" y="29"/>
                    <a:pt x="162" y="27"/>
                    <a:pt x="163" y="22"/>
                  </a:cubicBezTo>
                  <a:cubicBezTo>
                    <a:pt x="163" y="21"/>
                    <a:pt x="164" y="20"/>
                    <a:pt x="164" y="19"/>
                  </a:cubicBezTo>
                  <a:cubicBezTo>
                    <a:pt x="164" y="17"/>
                    <a:pt x="163" y="15"/>
                    <a:pt x="164" y="14"/>
                  </a:cubicBezTo>
                  <a:cubicBezTo>
                    <a:pt x="164" y="12"/>
                    <a:pt x="166" y="11"/>
                    <a:pt x="167" y="10"/>
                  </a:cubicBezTo>
                  <a:cubicBezTo>
                    <a:pt x="169" y="9"/>
                    <a:pt x="170" y="6"/>
                    <a:pt x="171" y="5"/>
                  </a:cubicBezTo>
                  <a:cubicBezTo>
                    <a:pt x="171" y="3"/>
                    <a:pt x="170" y="1"/>
                    <a:pt x="168" y="1"/>
                  </a:cubicBezTo>
                  <a:cubicBezTo>
                    <a:pt x="166" y="1"/>
                    <a:pt x="165" y="4"/>
                    <a:pt x="164" y="5"/>
                  </a:cubicBezTo>
                  <a:lnTo>
                    <a:pt x="144"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solidFill>
                  <a:schemeClr val="accent1">
                    <a:lumMod val="40000"/>
                    <a:lumOff val="60000"/>
                  </a:schemeClr>
                </a:solidFill>
              </a:endParaRPr>
            </a:p>
          </p:txBody>
        </p:sp>
        <p:sp>
          <p:nvSpPr>
            <p:cNvPr id="1089" name="Freeform 26">
              <a:extLst>
                <a:ext uri="{FF2B5EF4-FFF2-40B4-BE49-F238E27FC236}">
                  <a16:creationId xmlns:a16="http://schemas.microsoft.com/office/drawing/2014/main" id="{F0EBA7B7-CF03-7B14-716B-102012E5F701}"/>
                </a:ext>
              </a:extLst>
            </p:cNvPr>
            <p:cNvSpPr>
              <a:spLocks/>
            </p:cNvSpPr>
            <p:nvPr/>
          </p:nvSpPr>
          <p:spPr bwMode="auto">
            <a:xfrm>
              <a:off x="2244210" y="5308955"/>
              <a:ext cx="85171" cy="176188"/>
            </a:xfrm>
            <a:custGeom>
              <a:avLst/>
              <a:gdLst/>
              <a:ahLst/>
              <a:cxnLst>
                <a:cxn ang="0">
                  <a:pos x="69" y="8"/>
                </a:cxn>
                <a:cxn ang="0">
                  <a:pos x="74" y="14"/>
                </a:cxn>
                <a:cxn ang="0">
                  <a:pos x="77" y="21"/>
                </a:cxn>
                <a:cxn ang="0">
                  <a:pos x="77" y="28"/>
                </a:cxn>
                <a:cxn ang="0">
                  <a:pos x="85" y="34"/>
                </a:cxn>
                <a:cxn ang="0">
                  <a:pos x="87" y="46"/>
                </a:cxn>
                <a:cxn ang="0">
                  <a:pos x="86" y="56"/>
                </a:cxn>
                <a:cxn ang="0">
                  <a:pos x="85" y="65"/>
                </a:cxn>
                <a:cxn ang="0">
                  <a:pos x="83" y="72"/>
                </a:cxn>
                <a:cxn ang="0">
                  <a:pos x="77" y="76"/>
                </a:cxn>
                <a:cxn ang="0">
                  <a:pos x="75" y="80"/>
                </a:cxn>
                <a:cxn ang="0">
                  <a:pos x="79" y="90"/>
                </a:cxn>
                <a:cxn ang="0">
                  <a:pos x="76" y="114"/>
                </a:cxn>
                <a:cxn ang="0">
                  <a:pos x="75" y="126"/>
                </a:cxn>
                <a:cxn ang="0">
                  <a:pos x="74" y="132"/>
                </a:cxn>
                <a:cxn ang="0">
                  <a:pos x="73" y="138"/>
                </a:cxn>
                <a:cxn ang="0">
                  <a:pos x="72" y="145"/>
                </a:cxn>
                <a:cxn ang="0">
                  <a:pos x="70" y="152"/>
                </a:cxn>
                <a:cxn ang="0">
                  <a:pos x="69" y="153"/>
                </a:cxn>
                <a:cxn ang="0">
                  <a:pos x="68" y="162"/>
                </a:cxn>
                <a:cxn ang="0">
                  <a:pos x="64" y="162"/>
                </a:cxn>
                <a:cxn ang="0">
                  <a:pos x="57" y="156"/>
                </a:cxn>
                <a:cxn ang="0">
                  <a:pos x="53" y="155"/>
                </a:cxn>
                <a:cxn ang="0">
                  <a:pos x="40" y="150"/>
                </a:cxn>
                <a:cxn ang="0">
                  <a:pos x="41" y="157"/>
                </a:cxn>
                <a:cxn ang="0">
                  <a:pos x="34" y="175"/>
                </a:cxn>
                <a:cxn ang="0">
                  <a:pos x="21" y="178"/>
                </a:cxn>
                <a:cxn ang="0">
                  <a:pos x="17" y="179"/>
                </a:cxn>
                <a:cxn ang="0">
                  <a:pos x="14" y="165"/>
                </a:cxn>
                <a:cxn ang="0">
                  <a:pos x="8" y="155"/>
                </a:cxn>
                <a:cxn ang="0">
                  <a:pos x="6" y="151"/>
                </a:cxn>
                <a:cxn ang="0">
                  <a:pos x="9" y="138"/>
                </a:cxn>
                <a:cxn ang="0">
                  <a:pos x="14" y="131"/>
                </a:cxn>
                <a:cxn ang="0">
                  <a:pos x="12" y="120"/>
                </a:cxn>
                <a:cxn ang="0">
                  <a:pos x="17" y="116"/>
                </a:cxn>
                <a:cxn ang="0">
                  <a:pos x="19" y="110"/>
                </a:cxn>
                <a:cxn ang="0">
                  <a:pos x="18" y="104"/>
                </a:cxn>
                <a:cxn ang="0">
                  <a:pos x="13" y="102"/>
                </a:cxn>
                <a:cxn ang="0">
                  <a:pos x="10" y="105"/>
                </a:cxn>
                <a:cxn ang="0">
                  <a:pos x="11" y="98"/>
                </a:cxn>
                <a:cxn ang="0">
                  <a:pos x="13" y="88"/>
                </a:cxn>
                <a:cxn ang="0">
                  <a:pos x="17" y="85"/>
                </a:cxn>
                <a:cxn ang="0">
                  <a:pos x="17" y="68"/>
                </a:cxn>
                <a:cxn ang="0">
                  <a:pos x="12" y="58"/>
                </a:cxn>
                <a:cxn ang="0">
                  <a:pos x="11" y="52"/>
                </a:cxn>
                <a:cxn ang="0">
                  <a:pos x="8" y="48"/>
                </a:cxn>
                <a:cxn ang="0">
                  <a:pos x="3" y="43"/>
                </a:cxn>
                <a:cxn ang="0">
                  <a:pos x="6" y="32"/>
                </a:cxn>
                <a:cxn ang="0">
                  <a:pos x="7" y="24"/>
                </a:cxn>
                <a:cxn ang="0">
                  <a:pos x="9" y="16"/>
                </a:cxn>
                <a:cxn ang="0">
                  <a:pos x="13" y="12"/>
                </a:cxn>
                <a:cxn ang="0">
                  <a:pos x="10" y="19"/>
                </a:cxn>
                <a:cxn ang="0">
                  <a:pos x="17" y="22"/>
                </a:cxn>
                <a:cxn ang="0">
                  <a:pos x="27" y="23"/>
                </a:cxn>
                <a:cxn ang="0">
                  <a:pos x="32" y="25"/>
                </a:cxn>
                <a:cxn ang="0">
                  <a:pos x="38" y="22"/>
                </a:cxn>
                <a:cxn ang="0">
                  <a:pos x="47" y="14"/>
                </a:cxn>
                <a:cxn ang="0">
                  <a:pos x="52" y="10"/>
                </a:cxn>
                <a:cxn ang="0">
                  <a:pos x="56" y="2"/>
                </a:cxn>
              </a:cxnLst>
              <a:rect l="0" t="0" r="r" b="b"/>
              <a:pathLst>
                <a:path w="87" h="179">
                  <a:moveTo>
                    <a:pt x="67" y="5"/>
                  </a:moveTo>
                  <a:cubicBezTo>
                    <a:pt x="67" y="6"/>
                    <a:pt x="68" y="8"/>
                    <a:pt x="69" y="8"/>
                  </a:cubicBezTo>
                  <a:cubicBezTo>
                    <a:pt x="71" y="9"/>
                    <a:pt x="73" y="9"/>
                    <a:pt x="73" y="11"/>
                  </a:cubicBezTo>
                  <a:cubicBezTo>
                    <a:pt x="74" y="12"/>
                    <a:pt x="73" y="13"/>
                    <a:pt x="74" y="14"/>
                  </a:cubicBezTo>
                  <a:cubicBezTo>
                    <a:pt x="74" y="15"/>
                    <a:pt x="75" y="14"/>
                    <a:pt x="76" y="15"/>
                  </a:cubicBezTo>
                  <a:cubicBezTo>
                    <a:pt x="77" y="16"/>
                    <a:pt x="77" y="19"/>
                    <a:pt x="77" y="21"/>
                  </a:cubicBezTo>
                  <a:cubicBezTo>
                    <a:pt x="77" y="22"/>
                    <a:pt x="77" y="23"/>
                    <a:pt x="76" y="25"/>
                  </a:cubicBezTo>
                  <a:cubicBezTo>
                    <a:pt x="76" y="26"/>
                    <a:pt x="76" y="27"/>
                    <a:pt x="77" y="28"/>
                  </a:cubicBezTo>
                  <a:cubicBezTo>
                    <a:pt x="79" y="30"/>
                    <a:pt x="81" y="29"/>
                    <a:pt x="83" y="30"/>
                  </a:cubicBezTo>
                  <a:cubicBezTo>
                    <a:pt x="85" y="31"/>
                    <a:pt x="85" y="32"/>
                    <a:pt x="85" y="34"/>
                  </a:cubicBezTo>
                  <a:cubicBezTo>
                    <a:pt x="85" y="37"/>
                    <a:pt x="87" y="40"/>
                    <a:pt x="87" y="43"/>
                  </a:cubicBezTo>
                  <a:cubicBezTo>
                    <a:pt x="87" y="44"/>
                    <a:pt x="87" y="45"/>
                    <a:pt x="87" y="46"/>
                  </a:cubicBezTo>
                  <a:cubicBezTo>
                    <a:pt x="87" y="48"/>
                    <a:pt x="86" y="49"/>
                    <a:pt x="86" y="50"/>
                  </a:cubicBezTo>
                  <a:cubicBezTo>
                    <a:pt x="86" y="52"/>
                    <a:pt x="86" y="54"/>
                    <a:pt x="86" y="56"/>
                  </a:cubicBezTo>
                  <a:cubicBezTo>
                    <a:pt x="86" y="58"/>
                    <a:pt x="86" y="60"/>
                    <a:pt x="86" y="62"/>
                  </a:cubicBezTo>
                  <a:cubicBezTo>
                    <a:pt x="85" y="63"/>
                    <a:pt x="85" y="64"/>
                    <a:pt x="85" y="65"/>
                  </a:cubicBezTo>
                  <a:cubicBezTo>
                    <a:pt x="85" y="66"/>
                    <a:pt x="85" y="67"/>
                    <a:pt x="85" y="68"/>
                  </a:cubicBezTo>
                  <a:cubicBezTo>
                    <a:pt x="84" y="69"/>
                    <a:pt x="83" y="71"/>
                    <a:pt x="83" y="72"/>
                  </a:cubicBezTo>
                  <a:cubicBezTo>
                    <a:pt x="82" y="73"/>
                    <a:pt x="81" y="74"/>
                    <a:pt x="81" y="74"/>
                  </a:cubicBezTo>
                  <a:cubicBezTo>
                    <a:pt x="79" y="75"/>
                    <a:pt x="77" y="74"/>
                    <a:pt x="77" y="76"/>
                  </a:cubicBezTo>
                  <a:cubicBezTo>
                    <a:pt x="76" y="76"/>
                    <a:pt x="77" y="77"/>
                    <a:pt x="76" y="78"/>
                  </a:cubicBezTo>
                  <a:cubicBezTo>
                    <a:pt x="76" y="79"/>
                    <a:pt x="76" y="79"/>
                    <a:pt x="75" y="80"/>
                  </a:cubicBezTo>
                  <a:cubicBezTo>
                    <a:pt x="75" y="81"/>
                    <a:pt x="75" y="84"/>
                    <a:pt x="76" y="86"/>
                  </a:cubicBezTo>
                  <a:cubicBezTo>
                    <a:pt x="77" y="87"/>
                    <a:pt x="78" y="88"/>
                    <a:pt x="79" y="90"/>
                  </a:cubicBezTo>
                  <a:cubicBezTo>
                    <a:pt x="79" y="91"/>
                    <a:pt x="80" y="92"/>
                    <a:pt x="80" y="94"/>
                  </a:cubicBezTo>
                  <a:cubicBezTo>
                    <a:pt x="79" y="101"/>
                    <a:pt x="77" y="107"/>
                    <a:pt x="76" y="114"/>
                  </a:cubicBezTo>
                  <a:cubicBezTo>
                    <a:pt x="76" y="117"/>
                    <a:pt x="76" y="119"/>
                    <a:pt x="76" y="122"/>
                  </a:cubicBezTo>
                  <a:cubicBezTo>
                    <a:pt x="76" y="123"/>
                    <a:pt x="76" y="125"/>
                    <a:pt x="75" y="126"/>
                  </a:cubicBezTo>
                  <a:cubicBezTo>
                    <a:pt x="75" y="128"/>
                    <a:pt x="75" y="129"/>
                    <a:pt x="75" y="130"/>
                  </a:cubicBezTo>
                  <a:cubicBezTo>
                    <a:pt x="75" y="131"/>
                    <a:pt x="74" y="131"/>
                    <a:pt x="74" y="132"/>
                  </a:cubicBezTo>
                  <a:cubicBezTo>
                    <a:pt x="74" y="133"/>
                    <a:pt x="74" y="134"/>
                    <a:pt x="73" y="135"/>
                  </a:cubicBezTo>
                  <a:cubicBezTo>
                    <a:pt x="73" y="136"/>
                    <a:pt x="73" y="137"/>
                    <a:pt x="73" y="138"/>
                  </a:cubicBezTo>
                  <a:cubicBezTo>
                    <a:pt x="72" y="140"/>
                    <a:pt x="73" y="142"/>
                    <a:pt x="72" y="143"/>
                  </a:cubicBezTo>
                  <a:cubicBezTo>
                    <a:pt x="72" y="144"/>
                    <a:pt x="72" y="145"/>
                    <a:pt x="72" y="145"/>
                  </a:cubicBezTo>
                  <a:cubicBezTo>
                    <a:pt x="71" y="147"/>
                    <a:pt x="71" y="148"/>
                    <a:pt x="71" y="150"/>
                  </a:cubicBezTo>
                  <a:cubicBezTo>
                    <a:pt x="71" y="151"/>
                    <a:pt x="70" y="151"/>
                    <a:pt x="70" y="152"/>
                  </a:cubicBezTo>
                  <a:cubicBezTo>
                    <a:pt x="70" y="152"/>
                    <a:pt x="69" y="152"/>
                    <a:pt x="69" y="153"/>
                  </a:cubicBezTo>
                  <a:cubicBezTo>
                    <a:pt x="69" y="153"/>
                    <a:pt x="69" y="153"/>
                    <a:pt x="69" y="153"/>
                  </a:cubicBezTo>
                  <a:cubicBezTo>
                    <a:pt x="68" y="155"/>
                    <a:pt x="68" y="156"/>
                    <a:pt x="68" y="158"/>
                  </a:cubicBezTo>
                  <a:cubicBezTo>
                    <a:pt x="68" y="158"/>
                    <a:pt x="68" y="161"/>
                    <a:pt x="68" y="162"/>
                  </a:cubicBezTo>
                  <a:cubicBezTo>
                    <a:pt x="67" y="162"/>
                    <a:pt x="67" y="161"/>
                    <a:pt x="66" y="161"/>
                  </a:cubicBezTo>
                  <a:cubicBezTo>
                    <a:pt x="65" y="161"/>
                    <a:pt x="65" y="162"/>
                    <a:pt x="64" y="162"/>
                  </a:cubicBezTo>
                  <a:cubicBezTo>
                    <a:pt x="63" y="163"/>
                    <a:pt x="61" y="163"/>
                    <a:pt x="60" y="161"/>
                  </a:cubicBezTo>
                  <a:cubicBezTo>
                    <a:pt x="59" y="159"/>
                    <a:pt x="59" y="158"/>
                    <a:pt x="57" y="156"/>
                  </a:cubicBezTo>
                  <a:cubicBezTo>
                    <a:pt x="57" y="155"/>
                    <a:pt x="57" y="155"/>
                    <a:pt x="55" y="155"/>
                  </a:cubicBezTo>
                  <a:cubicBezTo>
                    <a:pt x="55" y="154"/>
                    <a:pt x="54" y="155"/>
                    <a:pt x="53" y="155"/>
                  </a:cubicBezTo>
                  <a:cubicBezTo>
                    <a:pt x="49" y="154"/>
                    <a:pt x="47" y="152"/>
                    <a:pt x="44" y="150"/>
                  </a:cubicBezTo>
                  <a:cubicBezTo>
                    <a:pt x="44" y="150"/>
                    <a:pt x="41" y="149"/>
                    <a:pt x="40" y="150"/>
                  </a:cubicBezTo>
                  <a:cubicBezTo>
                    <a:pt x="39" y="152"/>
                    <a:pt x="42" y="153"/>
                    <a:pt x="42" y="154"/>
                  </a:cubicBezTo>
                  <a:cubicBezTo>
                    <a:pt x="43" y="155"/>
                    <a:pt x="42" y="156"/>
                    <a:pt x="41" y="157"/>
                  </a:cubicBezTo>
                  <a:cubicBezTo>
                    <a:pt x="39" y="160"/>
                    <a:pt x="41" y="162"/>
                    <a:pt x="41" y="166"/>
                  </a:cubicBezTo>
                  <a:cubicBezTo>
                    <a:pt x="41" y="170"/>
                    <a:pt x="38" y="173"/>
                    <a:pt x="34" y="175"/>
                  </a:cubicBezTo>
                  <a:cubicBezTo>
                    <a:pt x="31" y="176"/>
                    <a:pt x="28" y="176"/>
                    <a:pt x="25" y="177"/>
                  </a:cubicBezTo>
                  <a:cubicBezTo>
                    <a:pt x="24" y="177"/>
                    <a:pt x="23" y="178"/>
                    <a:pt x="21" y="178"/>
                  </a:cubicBezTo>
                  <a:cubicBezTo>
                    <a:pt x="21" y="178"/>
                    <a:pt x="20" y="177"/>
                    <a:pt x="19" y="178"/>
                  </a:cubicBezTo>
                  <a:cubicBezTo>
                    <a:pt x="18" y="178"/>
                    <a:pt x="18" y="179"/>
                    <a:pt x="17" y="179"/>
                  </a:cubicBezTo>
                  <a:cubicBezTo>
                    <a:pt x="16" y="176"/>
                    <a:pt x="16" y="173"/>
                    <a:pt x="15" y="170"/>
                  </a:cubicBezTo>
                  <a:cubicBezTo>
                    <a:pt x="15" y="168"/>
                    <a:pt x="15" y="167"/>
                    <a:pt x="14" y="165"/>
                  </a:cubicBezTo>
                  <a:cubicBezTo>
                    <a:pt x="13" y="163"/>
                    <a:pt x="11" y="161"/>
                    <a:pt x="10" y="158"/>
                  </a:cubicBezTo>
                  <a:cubicBezTo>
                    <a:pt x="10" y="157"/>
                    <a:pt x="9" y="157"/>
                    <a:pt x="8" y="155"/>
                  </a:cubicBezTo>
                  <a:cubicBezTo>
                    <a:pt x="7" y="154"/>
                    <a:pt x="6" y="154"/>
                    <a:pt x="5" y="153"/>
                  </a:cubicBezTo>
                  <a:cubicBezTo>
                    <a:pt x="4" y="152"/>
                    <a:pt x="5" y="152"/>
                    <a:pt x="6" y="151"/>
                  </a:cubicBezTo>
                  <a:cubicBezTo>
                    <a:pt x="8" y="149"/>
                    <a:pt x="9" y="144"/>
                    <a:pt x="9" y="141"/>
                  </a:cubicBezTo>
                  <a:cubicBezTo>
                    <a:pt x="9" y="140"/>
                    <a:pt x="8" y="139"/>
                    <a:pt x="9" y="138"/>
                  </a:cubicBezTo>
                  <a:cubicBezTo>
                    <a:pt x="9" y="137"/>
                    <a:pt x="9" y="137"/>
                    <a:pt x="10" y="137"/>
                  </a:cubicBezTo>
                  <a:cubicBezTo>
                    <a:pt x="12" y="135"/>
                    <a:pt x="13" y="133"/>
                    <a:pt x="14" y="131"/>
                  </a:cubicBezTo>
                  <a:cubicBezTo>
                    <a:pt x="14" y="129"/>
                    <a:pt x="15" y="126"/>
                    <a:pt x="14" y="124"/>
                  </a:cubicBezTo>
                  <a:cubicBezTo>
                    <a:pt x="14" y="123"/>
                    <a:pt x="13" y="122"/>
                    <a:pt x="12" y="120"/>
                  </a:cubicBezTo>
                  <a:cubicBezTo>
                    <a:pt x="12" y="117"/>
                    <a:pt x="15" y="116"/>
                    <a:pt x="15" y="113"/>
                  </a:cubicBezTo>
                  <a:cubicBezTo>
                    <a:pt x="15" y="114"/>
                    <a:pt x="16" y="116"/>
                    <a:pt x="17" y="116"/>
                  </a:cubicBezTo>
                  <a:cubicBezTo>
                    <a:pt x="17" y="115"/>
                    <a:pt x="17" y="115"/>
                    <a:pt x="18" y="114"/>
                  </a:cubicBezTo>
                  <a:cubicBezTo>
                    <a:pt x="19" y="112"/>
                    <a:pt x="19" y="111"/>
                    <a:pt x="19" y="110"/>
                  </a:cubicBezTo>
                  <a:cubicBezTo>
                    <a:pt x="20" y="108"/>
                    <a:pt x="24" y="106"/>
                    <a:pt x="22" y="104"/>
                  </a:cubicBezTo>
                  <a:cubicBezTo>
                    <a:pt x="21" y="104"/>
                    <a:pt x="19" y="104"/>
                    <a:pt x="18" y="104"/>
                  </a:cubicBezTo>
                  <a:cubicBezTo>
                    <a:pt x="16" y="104"/>
                    <a:pt x="17" y="103"/>
                    <a:pt x="16" y="102"/>
                  </a:cubicBezTo>
                  <a:cubicBezTo>
                    <a:pt x="15" y="100"/>
                    <a:pt x="15" y="101"/>
                    <a:pt x="13" y="102"/>
                  </a:cubicBezTo>
                  <a:cubicBezTo>
                    <a:pt x="13" y="102"/>
                    <a:pt x="12" y="102"/>
                    <a:pt x="12" y="103"/>
                  </a:cubicBezTo>
                  <a:cubicBezTo>
                    <a:pt x="11" y="103"/>
                    <a:pt x="11" y="104"/>
                    <a:pt x="10" y="105"/>
                  </a:cubicBezTo>
                  <a:cubicBezTo>
                    <a:pt x="9" y="105"/>
                    <a:pt x="9" y="104"/>
                    <a:pt x="9" y="103"/>
                  </a:cubicBezTo>
                  <a:cubicBezTo>
                    <a:pt x="10" y="101"/>
                    <a:pt x="11" y="100"/>
                    <a:pt x="11" y="98"/>
                  </a:cubicBezTo>
                  <a:cubicBezTo>
                    <a:pt x="11" y="97"/>
                    <a:pt x="11" y="94"/>
                    <a:pt x="12" y="93"/>
                  </a:cubicBezTo>
                  <a:cubicBezTo>
                    <a:pt x="13" y="91"/>
                    <a:pt x="13" y="90"/>
                    <a:pt x="13" y="88"/>
                  </a:cubicBezTo>
                  <a:cubicBezTo>
                    <a:pt x="15" y="87"/>
                    <a:pt x="20" y="89"/>
                    <a:pt x="21" y="87"/>
                  </a:cubicBezTo>
                  <a:cubicBezTo>
                    <a:pt x="22" y="85"/>
                    <a:pt x="18" y="85"/>
                    <a:pt x="17" y="85"/>
                  </a:cubicBezTo>
                  <a:cubicBezTo>
                    <a:pt x="16" y="82"/>
                    <a:pt x="17" y="78"/>
                    <a:pt x="17" y="74"/>
                  </a:cubicBezTo>
                  <a:cubicBezTo>
                    <a:pt x="17" y="73"/>
                    <a:pt x="17" y="69"/>
                    <a:pt x="17" y="68"/>
                  </a:cubicBezTo>
                  <a:cubicBezTo>
                    <a:pt x="16" y="67"/>
                    <a:pt x="14" y="66"/>
                    <a:pt x="13" y="66"/>
                  </a:cubicBezTo>
                  <a:cubicBezTo>
                    <a:pt x="12" y="63"/>
                    <a:pt x="13" y="61"/>
                    <a:pt x="12" y="58"/>
                  </a:cubicBezTo>
                  <a:cubicBezTo>
                    <a:pt x="12" y="56"/>
                    <a:pt x="12" y="55"/>
                    <a:pt x="11" y="53"/>
                  </a:cubicBezTo>
                  <a:cubicBezTo>
                    <a:pt x="11" y="52"/>
                    <a:pt x="11" y="52"/>
                    <a:pt x="11" y="52"/>
                  </a:cubicBezTo>
                  <a:cubicBezTo>
                    <a:pt x="10" y="51"/>
                    <a:pt x="9" y="51"/>
                    <a:pt x="9" y="50"/>
                  </a:cubicBezTo>
                  <a:cubicBezTo>
                    <a:pt x="8" y="49"/>
                    <a:pt x="8" y="48"/>
                    <a:pt x="8" y="48"/>
                  </a:cubicBezTo>
                  <a:cubicBezTo>
                    <a:pt x="7" y="46"/>
                    <a:pt x="7" y="47"/>
                    <a:pt x="5" y="47"/>
                  </a:cubicBezTo>
                  <a:cubicBezTo>
                    <a:pt x="3" y="46"/>
                    <a:pt x="0" y="45"/>
                    <a:pt x="3" y="43"/>
                  </a:cubicBezTo>
                  <a:cubicBezTo>
                    <a:pt x="4" y="41"/>
                    <a:pt x="5" y="41"/>
                    <a:pt x="5" y="39"/>
                  </a:cubicBezTo>
                  <a:cubicBezTo>
                    <a:pt x="5" y="36"/>
                    <a:pt x="5" y="34"/>
                    <a:pt x="6" y="32"/>
                  </a:cubicBezTo>
                  <a:cubicBezTo>
                    <a:pt x="6" y="30"/>
                    <a:pt x="5" y="28"/>
                    <a:pt x="6" y="27"/>
                  </a:cubicBezTo>
                  <a:cubicBezTo>
                    <a:pt x="6" y="26"/>
                    <a:pt x="7" y="25"/>
                    <a:pt x="7" y="24"/>
                  </a:cubicBezTo>
                  <a:cubicBezTo>
                    <a:pt x="8" y="23"/>
                    <a:pt x="8" y="21"/>
                    <a:pt x="8" y="20"/>
                  </a:cubicBezTo>
                  <a:cubicBezTo>
                    <a:pt x="9" y="19"/>
                    <a:pt x="9" y="17"/>
                    <a:pt x="9" y="16"/>
                  </a:cubicBezTo>
                  <a:cubicBezTo>
                    <a:pt x="9" y="14"/>
                    <a:pt x="9" y="13"/>
                    <a:pt x="11" y="12"/>
                  </a:cubicBezTo>
                  <a:cubicBezTo>
                    <a:pt x="11" y="12"/>
                    <a:pt x="12" y="11"/>
                    <a:pt x="13" y="12"/>
                  </a:cubicBezTo>
                  <a:cubicBezTo>
                    <a:pt x="13" y="13"/>
                    <a:pt x="11" y="15"/>
                    <a:pt x="11" y="15"/>
                  </a:cubicBezTo>
                  <a:cubicBezTo>
                    <a:pt x="9" y="17"/>
                    <a:pt x="10" y="17"/>
                    <a:pt x="10" y="19"/>
                  </a:cubicBezTo>
                  <a:cubicBezTo>
                    <a:pt x="10" y="21"/>
                    <a:pt x="10" y="20"/>
                    <a:pt x="11" y="21"/>
                  </a:cubicBezTo>
                  <a:cubicBezTo>
                    <a:pt x="13" y="22"/>
                    <a:pt x="15" y="22"/>
                    <a:pt x="17" y="22"/>
                  </a:cubicBezTo>
                  <a:cubicBezTo>
                    <a:pt x="19" y="22"/>
                    <a:pt x="21" y="21"/>
                    <a:pt x="24" y="21"/>
                  </a:cubicBezTo>
                  <a:cubicBezTo>
                    <a:pt x="25" y="22"/>
                    <a:pt x="26" y="23"/>
                    <a:pt x="27" y="23"/>
                  </a:cubicBezTo>
                  <a:cubicBezTo>
                    <a:pt x="27" y="23"/>
                    <a:pt x="28" y="23"/>
                    <a:pt x="29" y="23"/>
                  </a:cubicBezTo>
                  <a:cubicBezTo>
                    <a:pt x="29" y="24"/>
                    <a:pt x="31" y="25"/>
                    <a:pt x="32" y="25"/>
                  </a:cubicBezTo>
                  <a:cubicBezTo>
                    <a:pt x="32" y="25"/>
                    <a:pt x="33" y="24"/>
                    <a:pt x="34" y="23"/>
                  </a:cubicBezTo>
                  <a:cubicBezTo>
                    <a:pt x="35" y="22"/>
                    <a:pt x="36" y="22"/>
                    <a:pt x="38" y="22"/>
                  </a:cubicBezTo>
                  <a:cubicBezTo>
                    <a:pt x="41" y="21"/>
                    <a:pt x="40" y="18"/>
                    <a:pt x="42" y="16"/>
                  </a:cubicBezTo>
                  <a:cubicBezTo>
                    <a:pt x="44" y="14"/>
                    <a:pt x="45" y="14"/>
                    <a:pt x="47" y="14"/>
                  </a:cubicBezTo>
                  <a:cubicBezTo>
                    <a:pt x="48" y="13"/>
                    <a:pt x="49" y="12"/>
                    <a:pt x="50" y="11"/>
                  </a:cubicBezTo>
                  <a:cubicBezTo>
                    <a:pt x="51" y="11"/>
                    <a:pt x="52" y="10"/>
                    <a:pt x="52" y="10"/>
                  </a:cubicBezTo>
                  <a:cubicBezTo>
                    <a:pt x="53" y="9"/>
                    <a:pt x="53" y="8"/>
                    <a:pt x="53" y="7"/>
                  </a:cubicBezTo>
                  <a:cubicBezTo>
                    <a:pt x="53" y="4"/>
                    <a:pt x="54" y="3"/>
                    <a:pt x="56" y="2"/>
                  </a:cubicBezTo>
                  <a:cubicBezTo>
                    <a:pt x="59" y="0"/>
                    <a:pt x="65" y="1"/>
                    <a:pt x="67" y="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solidFill>
                  <a:schemeClr val="accent1">
                    <a:lumMod val="40000"/>
                    <a:lumOff val="60000"/>
                  </a:schemeClr>
                </a:solidFill>
              </a:endParaRPr>
            </a:p>
          </p:txBody>
        </p:sp>
      </p:grpSp>
      <p:sp>
        <p:nvSpPr>
          <p:cNvPr id="21" name="Freeform 27">
            <a:extLst>
              <a:ext uri="{FF2B5EF4-FFF2-40B4-BE49-F238E27FC236}">
                <a16:creationId xmlns:a16="http://schemas.microsoft.com/office/drawing/2014/main" id="{0FE2A3EE-7678-B113-AA2A-6D5FE3BA6D3E}"/>
              </a:ext>
            </a:extLst>
          </p:cNvPr>
          <p:cNvSpPr>
            <a:spLocks noEditPoints="1"/>
          </p:cNvSpPr>
          <p:nvPr/>
        </p:nvSpPr>
        <p:spPr bwMode="auto">
          <a:xfrm>
            <a:off x="3531547" y="3631002"/>
            <a:ext cx="1022289" cy="927229"/>
          </a:xfrm>
          <a:custGeom>
            <a:avLst/>
            <a:gdLst/>
            <a:ahLst/>
            <a:cxnLst>
              <a:cxn ang="0">
                <a:pos x="549" y="385"/>
              </a:cxn>
              <a:cxn ang="0">
                <a:pos x="543" y="329"/>
              </a:cxn>
              <a:cxn ang="0">
                <a:pos x="531" y="290"/>
              </a:cxn>
              <a:cxn ang="0">
                <a:pos x="533" y="257"/>
              </a:cxn>
              <a:cxn ang="0">
                <a:pos x="522" y="235"/>
              </a:cxn>
              <a:cxn ang="0">
                <a:pos x="532" y="203"/>
              </a:cxn>
              <a:cxn ang="0">
                <a:pos x="552" y="184"/>
              </a:cxn>
              <a:cxn ang="0">
                <a:pos x="546" y="161"/>
              </a:cxn>
              <a:cxn ang="0">
                <a:pos x="524" y="97"/>
              </a:cxn>
              <a:cxn ang="0">
                <a:pos x="518" y="61"/>
              </a:cxn>
              <a:cxn ang="0">
                <a:pos x="473" y="42"/>
              </a:cxn>
              <a:cxn ang="0">
                <a:pos x="315" y="39"/>
              </a:cxn>
              <a:cxn ang="0">
                <a:pos x="293" y="41"/>
              </a:cxn>
              <a:cxn ang="0">
                <a:pos x="243" y="1"/>
              </a:cxn>
              <a:cxn ang="0">
                <a:pos x="187" y="10"/>
              </a:cxn>
              <a:cxn ang="0">
                <a:pos x="156" y="17"/>
              </a:cxn>
              <a:cxn ang="0">
                <a:pos x="114" y="50"/>
              </a:cxn>
              <a:cxn ang="0">
                <a:pos x="77" y="63"/>
              </a:cxn>
              <a:cxn ang="0">
                <a:pos x="36" y="71"/>
              </a:cxn>
              <a:cxn ang="0">
                <a:pos x="14" y="81"/>
              </a:cxn>
              <a:cxn ang="0">
                <a:pos x="16" y="93"/>
              </a:cxn>
              <a:cxn ang="0">
                <a:pos x="33" y="138"/>
              </a:cxn>
              <a:cxn ang="0">
                <a:pos x="16" y="170"/>
              </a:cxn>
              <a:cxn ang="0">
                <a:pos x="31" y="187"/>
              </a:cxn>
              <a:cxn ang="0">
                <a:pos x="37" y="212"/>
              </a:cxn>
              <a:cxn ang="0">
                <a:pos x="43" y="231"/>
              </a:cxn>
              <a:cxn ang="0">
                <a:pos x="38" y="260"/>
              </a:cxn>
              <a:cxn ang="0">
                <a:pos x="44" y="276"/>
              </a:cxn>
              <a:cxn ang="0">
                <a:pos x="47" y="292"/>
              </a:cxn>
              <a:cxn ang="0">
                <a:pos x="60" y="310"/>
              </a:cxn>
              <a:cxn ang="0">
                <a:pos x="61" y="338"/>
              </a:cxn>
              <a:cxn ang="0">
                <a:pos x="88" y="356"/>
              </a:cxn>
              <a:cxn ang="0">
                <a:pos x="118" y="367"/>
              </a:cxn>
              <a:cxn ang="0">
                <a:pos x="138" y="375"/>
              </a:cxn>
              <a:cxn ang="0">
                <a:pos x="140" y="398"/>
              </a:cxn>
              <a:cxn ang="0">
                <a:pos x="157" y="412"/>
              </a:cxn>
              <a:cxn ang="0">
                <a:pos x="167" y="393"/>
              </a:cxn>
              <a:cxn ang="0">
                <a:pos x="191" y="400"/>
              </a:cxn>
              <a:cxn ang="0">
                <a:pos x="208" y="414"/>
              </a:cxn>
              <a:cxn ang="0">
                <a:pos x="231" y="426"/>
              </a:cxn>
              <a:cxn ang="0">
                <a:pos x="269" y="455"/>
              </a:cxn>
              <a:cxn ang="0">
                <a:pos x="286" y="475"/>
              </a:cxn>
              <a:cxn ang="0">
                <a:pos x="308" y="466"/>
              </a:cxn>
              <a:cxn ang="0">
                <a:pos x="321" y="487"/>
              </a:cxn>
              <a:cxn ang="0">
                <a:pos x="338" y="483"/>
              </a:cxn>
              <a:cxn ang="0">
                <a:pos x="376" y="480"/>
              </a:cxn>
              <a:cxn ang="0">
                <a:pos x="393" y="473"/>
              </a:cxn>
              <a:cxn ang="0">
                <a:pos x="427" y="479"/>
              </a:cxn>
              <a:cxn ang="0">
                <a:pos x="445" y="490"/>
              </a:cxn>
              <a:cxn ang="0">
                <a:pos x="477" y="503"/>
              </a:cxn>
              <a:cxn ang="0">
                <a:pos x="477" y="486"/>
              </a:cxn>
              <a:cxn ang="0">
                <a:pos x="474" y="462"/>
              </a:cxn>
              <a:cxn ang="0">
                <a:pos x="500" y="424"/>
              </a:cxn>
              <a:cxn ang="0">
                <a:pos x="551" y="390"/>
              </a:cxn>
              <a:cxn ang="0">
                <a:pos x="545" y="359"/>
              </a:cxn>
            </a:cxnLst>
            <a:rect l="0" t="0" r="r" b="b"/>
            <a:pathLst>
              <a:path w="557" h="505">
                <a:moveTo>
                  <a:pt x="552" y="381"/>
                </a:moveTo>
                <a:cubicBezTo>
                  <a:pt x="552" y="381"/>
                  <a:pt x="552" y="382"/>
                  <a:pt x="552" y="382"/>
                </a:cubicBezTo>
                <a:cubicBezTo>
                  <a:pt x="552" y="382"/>
                  <a:pt x="552" y="381"/>
                  <a:pt x="552" y="381"/>
                </a:cubicBezTo>
                <a:moveTo>
                  <a:pt x="549" y="385"/>
                </a:moveTo>
                <a:cubicBezTo>
                  <a:pt x="550" y="385"/>
                  <a:pt x="550" y="385"/>
                  <a:pt x="550" y="385"/>
                </a:cubicBezTo>
                <a:cubicBezTo>
                  <a:pt x="550" y="385"/>
                  <a:pt x="550" y="385"/>
                  <a:pt x="550" y="385"/>
                </a:cubicBezTo>
                <a:lnTo>
                  <a:pt x="549" y="385"/>
                </a:lnTo>
                <a:close/>
                <a:moveTo>
                  <a:pt x="557" y="352"/>
                </a:moveTo>
                <a:cubicBezTo>
                  <a:pt x="556" y="350"/>
                  <a:pt x="556" y="351"/>
                  <a:pt x="555" y="350"/>
                </a:cubicBezTo>
                <a:cubicBezTo>
                  <a:pt x="554" y="348"/>
                  <a:pt x="554" y="346"/>
                  <a:pt x="554" y="344"/>
                </a:cubicBezTo>
                <a:cubicBezTo>
                  <a:pt x="552" y="342"/>
                  <a:pt x="550" y="339"/>
                  <a:pt x="548" y="336"/>
                </a:cubicBezTo>
                <a:cubicBezTo>
                  <a:pt x="548" y="335"/>
                  <a:pt x="547" y="332"/>
                  <a:pt x="546" y="331"/>
                </a:cubicBezTo>
                <a:cubicBezTo>
                  <a:pt x="546" y="331"/>
                  <a:pt x="545" y="331"/>
                  <a:pt x="544" y="331"/>
                </a:cubicBezTo>
                <a:cubicBezTo>
                  <a:pt x="543" y="331"/>
                  <a:pt x="543" y="330"/>
                  <a:pt x="543" y="329"/>
                </a:cubicBezTo>
                <a:cubicBezTo>
                  <a:pt x="543" y="329"/>
                  <a:pt x="543" y="328"/>
                  <a:pt x="543" y="328"/>
                </a:cubicBezTo>
                <a:cubicBezTo>
                  <a:pt x="542" y="327"/>
                  <a:pt x="542" y="327"/>
                  <a:pt x="542" y="326"/>
                </a:cubicBezTo>
                <a:cubicBezTo>
                  <a:pt x="541" y="324"/>
                  <a:pt x="540" y="323"/>
                  <a:pt x="540" y="321"/>
                </a:cubicBezTo>
                <a:cubicBezTo>
                  <a:pt x="538" y="317"/>
                  <a:pt x="536" y="314"/>
                  <a:pt x="535" y="310"/>
                </a:cubicBezTo>
                <a:cubicBezTo>
                  <a:pt x="534" y="307"/>
                  <a:pt x="533" y="304"/>
                  <a:pt x="533" y="301"/>
                </a:cubicBezTo>
                <a:cubicBezTo>
                  <a:pt x="533" y="299"/>
                  <a:pt x="533" y="298"/>
                  <a:pt x="533" y="296"/>
                </a:cubicBezTo>
                <a:cubicBezTo>
                  <a:pt x="532" y="294"/>
                  <a:pt x="532" y="291"/>
                  <a:pt x="531" y="290"/>
                </a:cubicBezTo>
                <a:cubicBezTo>
                  <a:pt x="530" y="288"/>
                  <a:pt x="529" y="290"/>
                  <a:pt x="527" y="289"/>
                </a:cubicBezTo>
                <a:cubicBezTo>
                  <a:pt x="524" y="288"/>
                  <a:pt x="525" y="285"/>
                  <a:pt x="525" y="282"/>
                </a:cubicBezTo>
                <a:cubicBezTo>
                  <a:pt x="525" y="280"/>
                  <a:pt x="525" y="278"/>
                  <a:pt x="525" y="276"/>
                </a:cubicBezTo>
                <a:cubicBezTo>
                  <a:pt x="526" y="274"/>
                  <a:pt x="527" y="274"/>
                  <a:pt x="528" y="272"/>
                </a:cubicBezTo>
                <a:cubicBezTo>
                  <a:pt x="528" y="271"/>
                  <a:pt x="528" y="269"/>
                  <a:pt x="528" y="268"/>
                </a:cubicBezTo>
                <a:cubicBezTo>
                  <a:pt x="529" y="266"/>
                  <a:pt x="529" y="266"/>
                  <a:pt x="530" y="264"/>
                </a:cubicBezTo>
                <a:cubicBezTo>
                  <a:pt x="531" y="262"/>
                  <a:pt x="532" y="260"/>
                  <a:pt x="533" y="257"/>
                </a:cubicBezTo>
                <a:cubicBezTo>
                  <a:pt x="533" y="255"/>
                  <a:pt x="532" y="254"/>
                  <a:pt x="534" y="253"/>
                </a:cubicBezTo>
                <a:cubicBezTo>
                  <a:pt x="534" y="252"/>
                  <a:pt x="535" y="253"/>
                  <a:pt x="535" y="252"/>
                </a:cubicBezTo>
                <a:cubicBezTo>
                  <a:pt x="535" y="251"/>
                  <a:pt x="535" y="249"/>
                  <a:pt x="535" y="249"/>
                </a:cubicBezTo>
                <a:cubicBezTo>
                  <a:pt x="535" y="247"/>
                  <a:pt x="534" y="247"/>
                  <a:pt x="533" y="245"/>
                </a:cubicBezTo>
                <a:cubicBezTo>
                  <a:pt x="532" y="244"/>
                  <a:pt x="531" y="243"/>
                  <a:pt x="530" y="242"/>
                </a:cubicBezTo>
                <a:cubicBezTo>
                  <a:pt x="528" y="240"/>
                  <a:pt x="528" y="240"/>
                  <a:pt x="526" y="240"/>
                </a:cubicBezTo>
                <a:cubicBezTo>
                  <a:pt x="524" y="239"/>
                  <a:pt x="523" y="237"/>
                  <a:pt x="522" y="235"/>
                </a:cubicBezTo>
                <a:cubicBezTo>
                  <a:pt x="520" y="232"/>
                  <a:pt x="520" y="231"/>
                  <a:pt x="516" y="232"/>
                </a:cubicBezTo>
                <a:cubicBezTo>
                  <a:pt x="512" y="232"/>
                  <a:pt x="513" y="227"/>
                  <a:pt x="514" y="224"/>
                </a:cubicBezTo>
                <a:cubicBezTo>
                  <a:pt x="515" y="223"/>
                  <a:pt x="515" y="221"/>
                  <a:pt x="515" y="219"/>
                </a:cubicBezTo>
                <a:cubicBezTo>
                  <a:pt x="516" y="218"/>
                  <a:pt x="518" y="217"/>
                  <a:pt x="520" y="216"/>
                </a:cubicBezTo>
                <a:cubicBezTo>
                  <a:pt x="523" y="214"/>
                  <a:pt x="526" y="213"/>
                  <a:pt x="528" y="210"/>
                </a:cubicBezTo>
                <a:cubicBezTo>
                  <a:pt x="530" y="209"/>
                  <a:pt x="529" y="210"/>
                  <a:pt x="530" y="208"/>
                </a:cubicBezTo>
                <a:cubicBezTo>
                  <a:pt x="531" y="206"/>
                  <a:pt x="531" y="205"/>
                  <a:pt x="532" y="203"/>
                </a:cubicBezTo>
                <a:cubicBezTo>
                  <a:pt x="532" y="203"/>
                  <a:pt x="532" y="201"/>
                  <a:pt x="533" y="201"/>
                </a:cubicBezTo>
                <a:cubicBezTo>
                  <a:pt x="533" y="200"/>
                  <a:pt x="534" y="200"/>
                  <a:pt x="535" y="199"/>
                </a:cubicBezTo>
                <a:cubicBezTo>
                  <a:pt x="536" y="198"/>
                  <a:pt x="537" y="197"/>
                  <a:pt x="539" y="196"/>
                </a:cubicBezTo>
                <a:cubicBezTo>
                  <a:pt x="542" y="195"/>
                  <a:pt x="544" y="196"/>
                  <a:pt x="547" y="196"/>
                </a:cubicBezTo>
                <a:cubicBezTo>
                  <a:pt x="550" y="195"/>
                  <a:pt x="549" y="195"/>
                  <a:pt x="550" y="193"/>
                </a:cubicBezTo>
                <a:cubicBezTo>
                  <a:pt x="551" y="192"/>
                  <a:pt x="552" y="190"/>
                  <a:pt x="552" y="188"/>
                </a:cubicBezTo>
                <a:cubicBezTo>
                  <a:pt x="552" y="187"/>
                  <a:pt x="552" y="185"/>
                  <a:pt x="552" y="184"/>
                </a:cubicBezTo>
                <a:cubicBezTo>
                  <a:pt x="553" y="183"/>
                  <a:pt x="554" y="182"/>
                  <a:pt x="554" y="181"/>
                </a:cubicBezTo>
                <a:cubicBezTo>
                  <a:pt x="555" y="179"/>
                  <a:pt x="555" y="178"/>
                  <a:pt x="555" y="176"/>
                </a:cubicBezTo>
                <a:cubicBezTo>
                  <a:pt x="555" y="174"/>
                  <a:pt x="555" y="172"/>
                  <a:pt x="555" y="170"/>
                </a:cubicBezTo>
                <a:cubicBezTo>
                  <a:pt x="555" y="168"/>
                  <a:pt x="556" y="164"/>
                  <a:pt x="552" y="165"/>
                </a:cubicBezTo>
                <a:cubicBezTo>
                  <a:pt x="551" y="165"/>
                  <a:pt x="551" y="167"/>
                  <a:pt x="550" y="166"/>
                </a:cubicBezTo>
                <a:cubicBezTo>
                  <a:pt x="549" y="166"/>
                  <a:pt x="549" y="165"/>
                  <a:pt x="548" y="165"/>
                </a:cubicBezTo>
                <a:cubicBezTo>
                  <a:pt x="547" y="163"/>
                  <a:pt x="547" y="163"/>
                  <a:pt x="546" y="161"/>
                </a:cubicBezTo>
                <a:cubicBezTo>
                  <a:pt x="546" y="159"/>
                  <a:pt x="547" y="156"/>
                  <a:pt x="547" y="154"/>
                </a:cubicBezTo>
                <a:cubicBezTo>
                  <a:pt x="546" y="153"/>
                  <a:pt x="545" y="153"/>
                  <a:pt x="545" y="151"/>
                </a:cubicBezTo>
                <a:cubicBezTo>
                  <a:pt x="543" y="149"/>
                  <a:pt x="542" y="145"/>
                  <a:pt x="540" y="142"/>
                </a:cubicBezTo>
                <a:cubicBezTo>
                  <a:pt x="538" y="136"/>
                  <a:pt x="537" y="131"/>
                  <a:pt x="534" y="125"/>
                </a:cubicBezTo>
                <a:cubicBezTo>
                  <a:pt x="532" y="120"/>
                  <a:pt x="529" y="116"/>
                  <a:pt x="527" y="111"/>
                </a:cubicBezTo>
                <a:cubicBezTo>
                  <a:pt x="526" y="108"/>
                  <a:pt x="523" y="106"/>
                  <a:pt x="523" y="102"/>
                </a:cubicBezTo>
                <a:cubicBezTo>
                  <a:pt x="523" y="99"/>
                  <a:pt x="523" y="99"/>
                  <a:pt x="524" y="97"/>
                </a:cubicBezTo>
                <a:cubicBezTo>
                  <a:pt x="525" y="95"/>
                  <a:pt x="526" y="94"/>
                  <a:pt x="526" y="92"/>
                </a:cubicBezTo>
                <a:cubicBezTo>
                  <a:pt x="525" y="88"/>
                  <a:pt x="521" y="85"/>
                  <a:pt x="521" y="81"/>
                </a:cubicBezTo>
                <a:cubicBezTo>
                  <a:pt x="520" y="80"/>
                  <a:pt x="521" y="78"/>
                  <a:pt x="521" y="77"/>
                </a:cubicBezTo>
                <a:cubicBezTo>
                  <a:pt x="521" y="77"/>
                  <a:pt x="520" y="76"/>
                  <a:pt x="521" y="75"/>
                </a:cubicBezTo>
                <a:cubicBezTo>
                  <a:pt x="521" y="74"/>
                  <a:pt x="522" y="75"/>
                  <a:pt x="522" y="74"/>
                </a:cubicBezTo>
                <a:cubicBezTo>
                  <a:pt x="523" y="72"/>
                  <a:pt x="523" y="67"/>
                  <a:pt x="522" y="65"/>
                </a:cubicBezTo>
                <a:cubicBezTo>
                  <a:pt x="521" y="63"/>
                  <a:pt x="519" y="62"/>
                  <a:pt x="518" y="61"/>
                </a:cubicBezTo>
                <a:cubicBezTo>
                  <a:pt x="518" y="60"/>
                  <a:pt x="516" y="59"/>
                  <a:pt x="516" y="57"/>
                </a:cubicBezTo>
                <a:cubicBezTo>
                  <a:pt x="516" y="56"/>
                  <a:pt x="516" y="55"/>
                  <a:pt x="516" y="54"/>
                </a:cubicBezTo>
                <a:cubicBezTo>
                  <a:pt x="515" y="54"/>
                  <a:pt x="513" y="52"/>
                  <a:pt x="512" y="51"/>
                </a:cubicBezTo>
                <a:cubicBezTo>
                  <a:pt x="508" y="49"/>
                  <a:pt x="504" y="50"/>
                  <a:pt x="500" y="49"/>
                </a:cubicBezTo>
                <a:cubicBezTo>
                  <a:pt x="495" y="48"/>
                  <a:pt x="491" y="45"/>
                  <a:pt x="486" y="43"/>
                </a:cubicBezTo>
                <a:cubicBezTo>
                  <a:pt x="484" y="43"/>
                  <a:pt x="482" y="42"/>
                  <a:pt x="480" y="42"/>
                </a:cubicBezTo>
                <a:cubicBezTo>
                  <a:pt x="478" y="42"/>
                  <a:pt x="475" y="42"/>
                  <a:pt x="473" y="42"/>
                </a:cubicBezTo>
                <a:cubicBezTo>
                  <a:pt x="466" y="42"/>
                  <a:pt x="460" y="42"/>
                  <a:pt x="453" y="42"/>
                </a:cubicBezTo>
                <a:cubicBezTo>
                  <a:pt x="445" y="42"/>
                  <a:pt x="436" y="41"/>
                  <a:pt x="428" y="41"/>
                </a:cubicBezTo>
                <a:cubicBezTo>
                  <a:pt x="416" y="41"/>
                  <a:pt x="404" y="42"/>
                  <a:pt x="392" y="41"/>
                </a:cubicBezTo>
                <a:cubicBezTo>
                  <a:pt x="375" y="41"/>
                  <a:pt x="359" y="40"/>
                  <a:pt x="343" y="39"/>
                </a:cubicBezTo>
                <a:cubicBezTo>
                  <a:pt x="336" y="38"/>
                  <a:pt x="329" y="37"/>
                  <a:pt x="322" y="36"/>
                </a:cubicBezTo>
                <a:cubicBezTo>
                  <a:pt x="321" y="35"/>
                  <a:pt x="320" y="35"/>
                  <a:pt x="319" y="35"/>
                </a:cubicBezTo>
                <a:cubicBezTo>
                  <a:pt x="319" y="37"/>
                  <a:pt x="317" y="38"/>
                  <a:pt x="315" y="39"/>
                </a:cubicBezTo>
                <a:cubicBezTo>
                  <a:pt x="314" y="41"/>
                  <a:pt x="310" y="41"/>
                  <a:pt x="309" y="43"/>
                </a:cubicBezTo>
                <a:cubicBezTo>
                  <a:pt x="308" y="45"/>
                  <a:pt x="309" y="46"/>
                  <a:pt x="307" y="48"/>
                </a:cubicBezTo>
                <a:cubicBezTo>
                  <a:pt x="306" y="49"/>
                  <a:pt x="303" y="48"/>
                  <a:pt x="301" y="48"/>
                </a:cubicBezTo>
                <a:cubicBezTo>
                  <a:pt x="298" y="49"/>
                  <a:pt x="295" y="51"/>
                  <a:pt x="292" y="50"/>
                </a:cubicBezTo>
                <a:cubicBezTo>
                  <a:pt x="292" y="49"/>
                  <a:pt x="292" y="48"/>
                  <a:pt x="292" y="47"/>
                </a:cubicBezTo>
                <a:cubicBezTo>
                  <a:pt x="293" y="45"/>
                  <a:pt x="296" y="43"/>
                  <a:pt x="296" y="42"/>
                </a:cubicBezTo>
                <a:cubicBezTo>
                  <a:pt x="296" y="40"/>
                  <a:pt x="295" y="39"/>
                  <a:pt x="293" y="41"/>
                </a:cubicBezTo>
                <a:cubicBezTo>
                  <a:pt x="292" y="41"/>
                  <a:pt x="292" y="44"/>
                  <a:pt x="291" y="44"/>
                </a:cubicBezTo>
                <a:cubicBezTo>
                  <a:pt x="290" y="45"/>
                  <a:pt x="289" y="43"/>
                  <a:pt x="287" y="43"/>
                </a:cubicBezTo>
                <a:cubicBezTo>
                  <a:pt x="286" y="43"/>
                  <a:pt x="283" y="44"/>
                  <a:pt x="282" y="44"/>
                </a:cubicBezTo>
                <a:cubicBezTo>
                  <a:pt x="280" y="44"/>
                  <a:pt x="269" y="46"/>
                  <a:pt x="253" y="35"/>
                </a:cubicBezTo>
                <a:cubicBezTo>
                  <a:pt x="252" y="27"/>
                  <a:pt x="252" y="27"/>
                  <a:pt x="252" y="27"/>
                </a:cubicBezTo>
                <a:cubicBezTo>
                  <a:pt x="253" y="20"/>
                  <a:pt x="246" y="10"/>
                  <a:pt x="245" y="7"/>
                </a:cubicBezTo>
                <a:cubicBezTo>
                  <a:pt x="245" y="5"/>
                  <a:pt x="243" y="3"/>
                  <a:pt x="243" y="1"/>
                </a:cubicBezTo>
                <a:cubicBezTo>
                  <a:pt x="237" y="0"/>
                  <a:pt x="230" y="1"/>
                  <a:pt x="225" y="1"/>
                </a:cubicBezTo>
                <a:cubicBezTo>
                  <a:pt x="220" y="1"/>
                  <a:pt x="214" y="1"/>
                  <a:pt x="210" y="1"/>
                </a:cubicBezTo>
                <a:cubicBezTo>
                  <a:pt x="208" y="1"/>
                  <a:pt x="206" y="1"/>
                  <a:pt x="205" y="2"/>
                </a:cubicBezTo>
                <a:cubicBezTo>
                  <a:pt x="202" y="2"/>
                  <a:pt x="201" y="4"/>
                  <a:pt x="199" y="5"/>
                </a:cubicBezTo>
                <a:cubicBezTo>
                  <a:pt x="196" y="8"/>
                  <a:pt x="193" y="9"/>
                  <a:pt x="192" y="13"/>
                </a:cubicBezTo>
                <a:cubicBezTo>
                  <a:pt x="191" y="13"/>
                  <a:pt x="190" y="13"/>
                  <a:pt x="189" y="13"/>
                </a:cubicBezTo>
                <a:cubicBezTo>
                  <a:pt x="188" y="12"/>
                  <a:pt x="187" y="10"/>
                  <a:pt x="187" y="10"/>
                </a:cubicBezTo>
                <a:cubicBezTo>
                  <a:pt x="184" y="8"/>
                  <a:pt x="181" y="11"/>
                  <a:pt x="178" y="12"/>
                </a:cubicBezTo>
                <a:cubicBezTo>
                  <a:pt x="178" y="12"/>
                  <a:pt x="176" y="12"/>
                  <a:pt x="176" y="12"/>
                </a:cubicBezTo>
                <a:cubicBezTo>
                  <a:pt x="174" y="13"/>
                  <a:pt x="174" y="16"/>
                  <a:pt x="172" y="16"/>
                </a:cubicBezTo>
                <a:cubicBezTo>
                  <a:pt x="171" y="17"/>
                  <a:pt x="168" y="18"/>
                  <a:pt x="166" y="17"/>
                </a:cubicBezTo>
                <a:cubicBezTo>
                  <a:pt x="164" y="17"/>
                  <a:pt x="164" y="16"/>
                  <a:pt x="163" y="15"/>
                </a:cubicBezTo>
                <a:cubicBezTo>
                  <a:pt x="162" y="14"/>
                  <a:pt x="157" y="14"/>
                  <a:pt x="156" y="15"/>
                </a:cubicBezTo>
                <a:cubicBezTo>
                  <a:pt x="155" y="15"/>
                  <a:pt x="156" y="17"/>
                  <a:pt x="156" y="17"/>
                </a:cubicBezTo>
                <a:cubicBezTo>
                  <a:pt x="156" y="18"/>
                  <a:pt x="155" y="18"/>
                  <a:pt x="155" y="19"/>
                </a:cubicBezTo>
                <a:cubicBezTo>
                  <a:pt x="152" y="21"/>
                  <a:pt x="148" y="21"/>
                  <a:pt x="145" y="24"/>
                </a:cubicBezTo>
                <a:cubicBezTo>
                  <a:pt x="144" y="24"/>
                  <a:pt x="143" y="26"/>
                  <a:pt x="143" y="27"/>
                </a:cubicBezTo>
                <a:cubicBezTo>
                  <a:pt x="141" y="28"/>
                  <a:pt x="139" y="30"/>
                  <a:pt x="137" y="32"/>
                </a:cubicBezTo>
                <a:cubicBezTo>
                  <a:pt x="135" y="34"/>
                  <a:pt x="135" y="37"/>
                  <a:pt x="133" y="40"/>
                </a:cubicBezTo>
                <a:cubicBezTo>
                  <a:pt x="131" y="43"/>
                  <a:pt x="129" y="47"/>
                  <a:pt x="125" y="47"/>
                </a:cubicBezTo>
                <a:cubicBezTo>
                  <a:pt x="121" y="47"/>
                  <a:pt x="117" y="47"/>
                  <a:pt x="114" y="50"/>
                </a:cubicBezTo>
                <a:cubicBezTo>
                  <a:pt x="113" y="50"/>
                  <a:pt x="113" y="51"/>
                  <a:pt x="112" y="51"/>
                </a:cubicBezTo>
                <a:cubicBezTo>
                  <a:pt x="109" y="53"/>
                  <a:pt x="105" y="53"/>
                  <a:pt x="102" y="54"/>
                </a:cubicBezTo>
                <a:cubicBezTo>
                  <a:pt x="101" y="54"/>
                  <a:pt x="101" y="54"/>
                  <a:pt x="100" y="55"/>
                </a:cubicBezTo>
                <a:cubicBezTo>
                  <a:pt x="100" y="56"/>
                  <a:pt x="100" y="57"/>
                  <a:pt x="100" y="57"/>
                </a:cubicBezTo>
                <a:cubicBezTo>
                  <a:pt x="99" y="58"/>
                  <a:pt x="98" y="57"/>
                  <a:pt x="97" y="58"/>
                </a:cubicBezTo>
                <a:cubicBezTo>
                  <a:pt x="95" y="58"/>
                  <a:pt x="95" y="59"/>
                  <a:pt x="93" y="59"/>
                </a:cubicBezTo>
                <a:cubicBezTo>
                  <a:pt x="88" y="62"/>
                  <a:pt x="83" y="63"/>
                  <a:pt x="77" y="63"/>
                </a:cubicBezTo>
                <a:cubicBezTo>
                  <a:pt x="72" y="63"/>
                  <a:pt x="69" y="63"/>
                  <a:pt x="65" y="65"/>
                </a:cubicBezTo>
                <a:cubicBezTo>
                  <a:pt x="61" y="67"/>
                  <a:pt x="57" y="69"/>
                  <a:pt x="54" y="71"/>
                </a:cubicBezTo>
                <a:cubicBezTo>
                  <a:pt x="50" y="73"/>
                  <a:pt x="46" y="74"/>
                  <a:pt x="43" y="76"/>
                </a:cubicBezTo>
                <a:cubicBezTo>
                  <a:pt x="46" y="75"/>
                  <a:pt x="46" y="70"/>
                  <a:pt x="48" y="69"/>
                </a:cubicBezTo>
                <a:cubicBezTo>
                  <a:pt x="45" y="68"/>
                  <a:pt x="43" y="68"/>
                  <a:pt x="40" y="70"/>
                </a:cubicBezTo>
                <a:cubicBezTo>
                  <a:pt x="39" y="70"/>
                  <a:pt x="38" y="71"/>
                  <a:pt x="38" y="71"/>
                </a:cubicBezTo>
                <a:cubicBezTo>
                  <a:pt x="37" y="72"/>
                  <a:pt x="36" y="71"/>
                  <a:pt x="36" y="71"/>
                </a:cubicBezTo>
                <a:cubicBezTo>
                  <a:pt x="34" y="72"/>
                  <a:pt x="31" y="72"/>
                  <a:pt x="29" y="73"/>
                </a:cubicBezTo>
                <a:cubicBezTo>
                  <a:pt x="29" y="73"/>
                  <a:pt x="28" y="74"/>
                  <a:pt x="27" y="74"/>
                </a:cubicBezTo>
                <a:cubicBezTo>
                  <a:pt x="25" y="75"/>
                  <a:pt x="21" y="76"/>
                  <a:pt x="18" y="77"/>
                </a:cubicBezTo>
                <a:cubicBezTo>
                  <a:pt x="18" y="77"/>
                  <a:pt x="18" y="78"/>
                  <a:pt x="19" y="78"/>
                </a:cubicBezTo>
                <a:cubicBezTo>
                  <a:pt x="19" y="79"/>
                  <a:pt x="20" y="79"/>
                  <a:pt x="20" y="80"/>
                </a:cubicBezTo>
                <a:cubicBezTo>
                  <a:pt x="19" y="80"/>
                  <a:pt x="18" y="80"/>
                  <a:pt x="17" y="80"/>
                </a:cubicBezTo>
                <a:cubicBezTo>
                  <a:pt x="16" y="80"/>
                  <a:pt x="15" y="80"/>
                  <a:pt x="14" y="81"/>
                </a:cubicBezTo>
                <a:cubicBezTo>
                  <a:pt x="12" y="81"/>
                  <a:pt x="11" y="82"/>
                  <a:pt x="9" y="82"/>
                </a:cubicBezTo>
                <a:cubicBezTo>
                  <a:pt x="6" y="82"/>
                  <a:pt x="3" y="81"/>
                  <a:pt x="0" y="83"/>
                </a:cubicBezTo>
                <a:cubicBezTo>
                  <a:pt x="0" y="84"/>
                  <a:pt x="1" y="85"/>
                  <a:pt x="1" y="85"/>
                </a:cubicBezTo>
                <a:cubicBezTo>
                  <a:pt x="1" y="86"/>
                  <a:pt x="1" y="87"/>
                  <a:pt x="1" y="87"/>
                </a:cubicBezTo>
                <a:cubicBezTo>
                  <a:pt x="2" y="88"/>
                  <a:pt x="5" y="89"/>
                  <a:pt x="7" y="90"/>
                </a:cubicBezTo>
                <a:cubicBezTo>
                  <a:pt x="8" y="91"/>
                  <a:pt x="9" y="92"/>
                  <a:pt x="10" y="93"/>
                </a:cubicBezTo>
                <a:cubicBezTo>
                  <a:pt x="11" y="93"/>
                  <a:pt x="14" y="94"/>
                  <a:pt x="16" y="93"/>
                </a:cubicBezTo>
                <a:cubicBezTo>
                  <a:pt x="18" y="93"/>
                  <a:pt x="20" y="90"/>
                  <a:pt x="21" y="89"/>
                </a:cubicBezTo>
                <a:cubicBezTo>
                  <a:pt x="22" y="88"/>
                  <a:pt x="23" y="93"/>
                  <a:pt x="23" y="94"/>
                </a:cubicBezTo>
                <a:cubicBezTo>
                  <a:pt x="23" y="96"/>
                  <a:pt x="22" y="99"/>
                  <a:pt x="23" y="101"/>
                </a:cubicBezTo>
                <a:cubicBezTo>
                  <a:pt x="23" y="103"/>
                  <a:pt x="24" y="106"/>
                  <a:pt x="24" y="108"/>
                </a:cubicBezTo>
                <a:cubicBezTo>
                  <a:pt x="26" y="113"/>
                  <a:pt x="27" y="117"/>
                  <a:pt x="29" y="122"/>
                </a:cubicBezTo>
                <a:cubicBezTo>
                  <a:pt x="30" y="124"/>
                  <a:pt x="32" y="127"/>
                  <a:pt x="33" y="130"/>
                </a:cubicBezTo>
                <a:cubicBezTo>
                  <a:pt x="34" y="132"/>
                  <a:pt x="33" y="136"/>
                  <a:pt x="33" y="138"/>
                </a:cubicBezTo>
                <a:cubicBezTo>
                  <a:pt x="33" y="141"/>
                  <a:pt x="33" y="143"/>
                  <a:pt x="32" y="145"/>
                </a:cubicBezTo>
                <a:cubicBezTo>
                  <a:pt x="31" y="148"/>
                  <a:pt x="30" y="149"/>
                  <a:pt x="28" y="151"/>
                </a:cubicBezTo>
                <a:cubicBezTo>
                  <a:pt x="27" y="152"/>
                  <a:pt x="26" y="155"/>
                  <a:pt x="25" y="156"/>
                </a:cubicBezTo>
                <a:cubicBezTo>
                  <a:pt x="25" y="156"/>
                  <a:pt x="24" y="156"/>
                  <a:pt x="23" y="157"/>
                </a:cubicBezTo>
                <a:cubicBezTo>
                  <a:pt x="23" y="158"/>
                  <a:pt x="22" y="159"/>
                  <a:pt x="22" y="160"/>
                </a:cubicBezTo>
                <a:cubicBezTo>
                  <a:pt x="21" y="162"/>
                  <a:pt x="20" y="163"/>
                  <a:pt x="19" y="164"/>
                </a:cubicBezTo>
                <a:cubicBezTo>
                  <a:pt x="18" y="166"/>
                  <a:pt x="17" y="168"/>
                  <a:pt x="16" y="170"/>
                </a:cubicBezTo>
                <a:cubicBezTo>
                  <a:pt x="16" y="170"/>
                  <a:pt x="16" y="171"/>
                  <a:pt x="16" y="171"/>
                </a:cubicBezTo>
                <a:cubicBezTo>
                  <a:pt x="16" y="171"/>
                  <a:pt x="15" y="172"/>
                  <a:pt x="15" y="172"/>
                </a:cubicBezTo>
                <a:cubicBezTo>
                  <a:pt x="15" y="174"/>
                  <a:pt x="17" y="174"/>
                  <a:pt x="17" y="175"/>
                </a:cubicBezTo>
                <a:cubicBezTo>
                  <a:pt x="19" y="176"/>
                  <a:pt x="20" y="177"/>
                  <a:pt x="21" y="178"/>
                </a:cubicBezTo>
                <a:cubicBezTo>
                  <a:pt x="22" y="180"/>
                  <a:pt x="23" y="181"/>
                  <a:pt x="25" y="182"/>
                </a:cubicBezTo>
                <a:cubicBezTo>
                  <a:pt x="26" y="183"/>
                  <a:pt x="27" y="183"/>
                  <a:pt x="28" y="184"/>
                </a:cubicBezTo>
                <a:cubicBezTo>
                  <a:pt x="29" y="185"/>
                  <a:pt x="30" y="185"/>
                  <a:pt x="31" y="187"/>
                </a:cubicBezTo>
                <a:cubicBezTo>
                  <a:pt x="33" y="188"/>
                  <a:pt x="33" y="190"/>
                  <a:pt x="34" y="192"/>
                </a:cubicBezTo>
                <a:cubicBezTo>
                  <a:pt x="34" y="192"/>
                  <a:pt x="34" y="193"/>
                  <a:pt x="34" y="193"/>
                </a:cubicBezTo>
                <a:cubicBezTo>
                  <a:pt x="36" y="196"/>
                  <a:pt x="40" y="196"/>
                  <a:pt x="41" y="199"/>
                </a:cubicBezTo>
                <a:cubicBezTo>
                  <a:pt x="41" y="200"/>
                  <a:pt x="40" y="202"/>
                  <a:pt x="40" y="203"/>
                </a:cubicBezTo>
                <a:cubicBezTo>
                  <a:pt x="40" y="204"/>
                  <a:pt x="40" y="205"/>
                  <a:pt x="39" y="206"/>
                </a:cubicBezTo>
                <a:cubicBezTo>
                  <a:pt x="39" y="208"/>
                  <a:pt x="38" y="208"/>
                  <a:pt x="37" y="210"/>
                </a:cubicBezTo>
                <a:cubicBezTo>
                  <a:pt x="36" y="211"/>
                  <a:pt x="36" y="210"/>
                  <a:pt x="37" y="212"/>
                </a:cubicBezTo>
                <a:cubicBezTo>
                  <a:pt x="37" y="214"/>
                  <a:pt x="37" y="215"/>
                  <a:pt x="37" y="217"/>
                </a:cubicBezTo>
                <a:cubicBezTo>
                  <a:pt x="37" y="218"/>
                  <a:pt x="38" y="221"/>
                  <a:pt x="38" y="222"/>
                </a:cubicBezTo>
                <a:cubicBezTo>
                  <a:pt x="39" y="223"/>
                  <a:pt x="39" y="223"/>
                  <a:pt x="39" y="223"/>
                </a:cubicBezTo>
                <a:cubicBezTo>
                  <a:pt x="40" y="223"/>
                  <a:pt x="40" y="224"/>
                  <a:pt x="40" y="224"/>
                </a:cubicBezTo>
                <a:cubicBezTo>
                  <a:pt x="40" y="224"/>
                  <a:pt x="41" y="224"/>
                  <a:pt x="42" y="225"/>
                </a:cubicBezTo>
                <a:cubicBezTo>
                  <a:pt x="42" y="225"/>
                  <a:pt x="42" y="227"/>
                  <a:pt x="42" y="227"/>
                </a:cubicBezTo>
                <a:cubicBezTo>
                  <a:pt x="42" y="229"/>
                  <a:pt x="43" y="230"/>
                  <a:pt x="43" y="231"/>
                </a:cubicBezTo>
                <a:cubicBezTo>
                  <a:pt x="43" y="232"/>
                  <a:pt x="42" y="232"/>
                  <a:pt x="43" y="233"/>
                </a:cubicBezTo>
                <a:cubicBezTo>
                  <a:pt x="43" y="234"/>
                  <a:pt x="46" y="235"/>
                  <a:pt x="46" y="236"/>
                </a:cubicBezTo>
                <a:cubicBezTo>
                  <a:pt x="49" y="238"/>
                  <a:pt x="47" y="241"/>
                  <a:pt x="47" y="244"/>
                </a:cubicBezTo>
                <a:cubicBezTo>
                  <a:pt x="46" y="247"/>
                  <a:pt x="46" y="249"/>
                  <a:pt x="46" y="252"/>
                </a:cubicBezTo>
                <a:cubicBezTo>
                  <a:pt x="46" y="252"/>
                  <a:pt x="46" y="252"/>
                  <a:pt x="46" y="253"/>
                </a:cubicBezTo>
                <a:cubicBezTo>
                  <a:pt x="45" y="255"/>
                  <a:pt x="43" y="255"/>
                  <a:pt x="41" y="255"/>
                </a:cubicBezTo>
                <a:cubicBezTo>
                  <a:pt x="37" y="256"/>
                  <a:pt x="38" y="257"/>
                  <a:pt x="38" y="260"/>
                </a:cubicBezTo>
                <a:cubicBezTo>
                  <a:pt x="38" y="261"/>
                  <a:pt x="38" y="264"/>
                  <a:pt x="38" y="265"/>
                </a:cubicBezTo>
                <a:cubicBezTo>
                  <a:pt x="39" y="266"/>
                  <a:pt x="40" y="265"/>
                  <a:pt x="41" y="265"/>
                </a:cubicBezTo>
                <a:cubicBezTo>
                  <a:pt x="40" y="265"/>
                  <a:pt x="39" y="266"/>
                  <a:pt x="38" y="267"/>
                </a:cubicBezTo>
                <a:cubicBezTo>
                  <a:pt x="39" y="269"/>
                  <a:pt x="41" y="271"/>
                  <a:pt x="42" y="273"/>
                </a:cubicBezTo>
                <a:cubicBezTo>
                  <a:pt x="42" y="273"/>
                  <a:pt x="42" y="274"/>
                  <a:pt x="42" y="274"/>
                </a:cubicBezTo>
                <a:cubicBezTo>
                  <a:pt x="42" y="275"/>
                  <a:pt x="43" y="275"/>
                  <a:pt x="43" y="275"/>
                </a:cubicBezTo>
                <a:cubicBezTo>
                  <a:pt x="43" y="275"/>
                  <a:pt x="44" y="277"/>
                  <a:pt x="44" y="276"/>
                </a:cubicBezTo>
                <a:cubicBezTo>
                  <a:pt x="44" y="278"/>
                  <a:pt x="45" y="280"/>
                  <a:pt x="45" y="282"/>
                </a:cubicBezTo>
                <a:cubicBezTo>
                  <a:pt x="45" y="283"/>
                  <a:pt x="44" y="283"/>
                  <a:pt x="44" y="284"/>
                </a:cubicBezTo>
                <a:cubicBezTo>
                  <a:pt x="44" y="284"/>
                  <a:pt x="43" y="284"/>
                  <a:pt x="43" y="284"/>
                </a:cubicBezTo>
                <a:cubicBezTo>
                  <a:pt x="43" y="285"/>
                  <a:pt x="42" y="285"/>
                  <a:pt x="41" y="285"/>
                </a:cubicBezTo>
                <a:cubicBezTo>
                  <a:pt x="40" y="286"/>
                  <a:pt x="41" y="287"/>
                  <a:pt x="42" y="288"/>
                </a:cubicBezTo>
                <a:cubicBezTo>
                  <a:pt x="42" y="288"/>
                  <a:pt x="42" y="288"/>
                  <a:pt x="43" y="289"/>
                </a:cubicBezTo>
                <a:cubicBezTo>
                  <a:pt x="45" y="290"/>
                  <a:pt x="46" y="291"/>
                  <a:pt x="47" y="292"/>
                </a:cubicBezTo>
                <a:cubicBezTo>
                  <a:pt x="48" y="293"/>
                  <a:pt x="50" y="293"/>
                  <a:pt x="51" y="294"/>
                </a:cubicBezTo>
                <a:cubicBezTo>
                  <a:pt x="52" y="295"/>
                  <a:pt x="52" y="295"/>
                  <a:pt x="53" y="296"/>
                </a:cubicBezTo>
                <a:cubicBezTo>
                  <a:pt x="54" y="298"/>
                  <a:pt x="54" y="299"/>
                  <a:pt x="54" y="301"/>
                </a:cubicBezTo>
                <a:cubicBezTo>
                  <a:pt x="55" y="302"/>
                  <a:pt x="55" y="303"/>
                  <a:pt x="55" y="303"/>
                </a:cubicBezTo>
                <a:cubicBezTo>
                  <a:pt x="55" y="304"/>
                  <a:pt x="56" y="304"/>
                  <a:pt x="56" y="304"/>
                </a:cubicBezTo>
                <a:cubicBezTo>
                  <a:pt x="57" y="305"/>
                  <a:pt x="58" y="306"/>
                  <a:pt x="58" y="307"/>
                </a:cubicBezTo>
                <a:cubicBezTo>
                  <a:pt x="59" y="308"/>
                  <a:pt x="59" y="309"/>
                  <a:pt x="60" y="310"/>
                </a:cubicBezTo>
                <a:cubicBezTo>
                  <a:pt x="60" y="312"/>
                  <a:pt x="60" y="311"/>
                  <a:pt x="60" y="313"/>
                </a:cubicBezTo>
                <a:cubicBezTo>
                  <a:pt x="59" y="315"/>
                  <a:pt x="59" y="317"/>
                  <a:pt x="58" y="319"/>
                </a:cubicBezTo>
                <a:cubicBezTo>
                  <a:pt x="57" y="321"/>
                  <a:pt x="57" y="322"/>
                  <a:pt x="57" y="324"/>
                </a:cubicBezTo>
                <a:cubicBezTo>
                  <a:pt x="56" y="326"/>
                  <a:pt x="57" y="328"/>
                  <a:pt x="56" y="330"/>
                </a:cubicBezTo>
                <a:cubicBezTo>
                  <a:pt x="56" y="332"/>
                  <a:pt x="54" y="333"/>
                  <a:pt x="54" y="336"/>
                </a:cubicBezTo>
                <a:cubicBezTo>
                  <a:pt x="54" y="337"/>
                  <a:pt x="54" y="337"/>
                  <a:pt x="54" y="338"/>
                </a:cubicBezTo>
                <a:cubicBezTo>
                  <a:pt x="56" y="338"/>
                  <a:pt x="59" y="338"/>
                  <a:pt x="61" y="338"/>
                </a:cubicBezTo>
                <a:cubicBezTo>
                  <a:pt x="65" y="338"/>
                  <a:pt x="68" y="338"/>
                  <a:pt x="72" y="338"/>
                </a:cubicBezTo>
                <a:cubicBezTo>
                  <a:pt x="75" y="338"/>
                  <a:pt x="75" y="338"/>
                  <a:pt x="76" y="340"/>
                </a:cubicBezTo>
                <a:cubicBezTo>
                  <a:pt x="76" y="340"/>
                  <a:pt x="77" y="340"/>
                  <a:pt x="77" y="341"/>
                </a:cubicBezTo>
                <a:cubicBezTo>
                  <a:pt x="78" y="341"/>
                  <a:pt x="78" y="341"/>
                  <a:pt x="78" y="342"/>
                </a:cubicBezTo>
                <a:cubicBezTo>
                  <a:pt x="78" y="342"/>
                  <a:pt x="79" y="343"/>
                  <a:pt x="79" y="343"/>
                </a:cubicBezTo>
                <a:cubicBezTo>
                  <a:pt x="81" y="346"/>
                  <a:pt x="82" y="348"/>
                  <a:pt x="84" y="350"/>
                </a:cubicBezTo>
                <a:cubicBezTo>
                  <a:pt x="85" y="352"/>
                  <a:pt x="86" y="355"/>
                  <a:pt x="88" y="356"/>
                </a:cubicBezTo>
                <a:cubicBezTo>
                  <a:pt x="89" y="356"/>
                  <a:pt x="90" y="356"/>
                  <a:pt x="91" y="356"/>
                </a:cubicBezTo>
                <a:cubicBezTo>
                  <a:pt x="93" y="356"/>
                  <a:pt x="95" y="358"/>
                  <a:pt x="97" y="358"/>
                </a:cubicBezTo>
                <a:cubicBezTo>
                  <a:pt x="99" y="359"/>
                  <a:pt x="102" y="361"/>
                  <a:pt x="104" y="362"/>
                </a:cubicBezTo>
                <a:cubicBezTo>
                  <a:pt x="106" y="362"/>
                  <a:pt x="107" y="363"/>
                  <a:pt x="108" y="363"/>
                </a:cubicBezTo>
                <a:cubicBezTo>
                  <a:pt x="110" y="364"/>
                  <a:pt x="111" y="364"/>
                  <a:pt x="113" y="365"/>
                </a:cubicBezTo>
                <a:cubicBezTo>
                  <a:pt x="114" y="365"/>
                  <a:pt x="114" y="366"/>
                  <a:pt x="115" y="366"/>
                </a:cubicBezTo>
                <a:cubicBezTo>
                  <a:pt x="116" y="367"/>
                  <a:pt x="117" y="366"/>
                  <a:pt x="118" y="367"/>
                </a:cubicBezTo>
                <a:cubicBezTo>
                  <a:pt x="118" y="367"/>
                  <a:pt x="119" y="368"/>
                  <a:pt x="120" y="369"/>
                </a:cubicBezTo>
                <a:cubicBezTo>
                  <a:pt x="120" y="369"/>
                  <a:pt x="122" y="369"/>
                  <a:pt x="122" y="369"/>
                </a:cubicBezTo>
                <a:cubicBezTo>
                  <a:pt x="124" y="370"/>
                  <a:pt x="125" y="370"/>
                  <a:pt x="127" y="370"/>
                </a:cubicBezTo>
                <a:cubicBezTo>
                  <a:pt x="129" y="370"/>
                  <a:pt x="131" y="369"/>
                  <a:pt x="133" y="370"/>
                </a:cubicBezTo>
                <a:cubicBezTo>
                  <a:pt x="135" y="370"/>
                  <a:pt x="135" y="370"/>
                  <a:pt x="136" y="371"/>
                </a:cubicBezTo>
                <a:cubicBezTo>
                  <a:pt x="138" y="372"/>
                  <a:pt x="137" y="370"/>
                  <a:pt x="138" y="372"/>
                </a:cubicBezTo>
                <a:cubicBezTo>
                  <a:pt x="138" y="372"/>
                  <a:pt x="138" y="374"/>
                  <a:pt x="138" y="375"/>
                </a:cubicBezTo>
                <a:cubicBezTo>
                  <a:pt x="137" y="376"/>
                  <a:pt x="136" y="377"/>
                  <a:pt x="136" y="378"/>
                </a:cubicBezTo>
                <a:cubicBezTo>
                  <a:pt x="135" y="379"/>
                  <a:pt x="134" y="380"/>
                  <a:pt x="133" y="381"/>
                </a:cubicBezTo>
                <a:cubicBezTo>
                  <a:pt x="132" y="382"/>
                  <a:pt x="130" y="383"/>
                  <a:pt x="129" y="385"/>
                </a:cubicBezTo>
                <a:cubicBezTo>
                  <a:pt x="128" y="386"/>
                  <a:pt x="128" y="388"/>
                  <a:pt x="128" y="389"/>
                </a:cubicBezTo>
                <a:cubicBezTo>
                  <a:pt x="129" y="392"/>
                  <a:pt x="131" y="392"/>
                  <a:pt x="133" y="393"/>
                </a:cubicBezTo>
                <a:cubicBezTo>
                  <a:pt x="135" y="394"/>
                  <a:pt x="136" y="395"/>
                  <a:pt x="137" y="396"/>
                </a:cubicBezTo>
                <a:cubicBezTo>
                  <a:pt x="138" y="397"/>
                  <a:pt x="139" y="397"/>
                  <a:pt x="140" y="398"/>
                </a:cubicBezTo>
                <a:cubicBezTo>
                  <a:pt x="140" y="398"/>
                  <a:pt x="141" y="400"/>
                  <a:pt x="141" y="400"/>
                </a:cubicBezTo>
                <a:cubicBezTo>
                  <a:pt x="142" y="401"/>
                  <a:pt x="142" y="401"/>
                  <a:pt x="143" y="402"/>
                </a:cubicBezTo>
                <a:cubicBezTo>
                  <a:pt x="144" y="404"/>
                  <a:pt x="145" y="405"/>
                  <a:pt x="145" y="407"/>
                </a:cubicBezTo>
                <a:cubicBezTo>
                  <a:pt x="145" y="409"/>
                  <a:pt x="146" y="410"/>
                  <a:pt x="147" y="412"/>
                </a:cubicBezTo>
                <a:cubicBezTo>
                  <a:pt x="148" y="413"/>
                  <a:pt x="148" y="414"/>
                  <a:pt x="149" y="415"/>
                </a:cubicBezTo>
                <a:cubicBezTo>
                  <a:pt x="152" y="417"/>
                  <a:pt x="154" y="415"/>
                  <a:pt x="156" y="413"/>
                </a:cubicBezTo>
                <a:cubicBezTo>
                  <a:pt x="156" y="412"/>
                  <a:pt x="157" y="412"/>
                  <a:pt x="157" y="412"/>
                </a:cubicBezTo>
                <a:cubicBezTo>
                  <a:pt x="158" y="410"/>
                  <a:pt x="158" y="411"/>
                  <a:pt x="160" y="410"/>
                </a:cubicBezTo>
                <a:cubicBezTo>
                  <a:pt x="162" y="408"/>
                  <a:pt x="161" y="407"/>
                  <a:pt x="163" y="406"/>
                </a:cubicBezTo>
                <a:cubicBezTo>
                  <a:pt x="164" y="405"/>
                  <a:pt x="165" y="405"/>
                  <a:pt x="166" y="405"/>
                </a:cubicBezTo>
                <a:cubicBezTo>
                  <a:pt x="167" y="404"/>
                  <a:pt x="169" y="403"/>
                  <a:pt x="171" y="403"/>
                </a:cubicBezTo>
                <a:cubicBezTo>
                  <a:pt x="173" y="402"/>
                  <a:pt x="174" y="402"/>
                  <a:pt x="174" y="400"/>
                </a:cubicBezTo>
                <a:cubicBezTo>
                  <a:pt x="173" y="397"/>
                  <a:pt x="171" y="397"/>
                  <a:pt x="169" y="395"/>
                </a:cubicBezTo>
                <a:cubicBezTo>
                  <a:pt x="168" y="394"/>
                  <a:pt x="168" y="394"/>
                  <a:pt x="167" y="393"/>
                </a:cubicBezTo>
                <a:cubicBezTo>
                  <a:pt x="166" y="391"/>
                  <a:pt x="165" y="390"/>
                  <a:pt x="165" y="388"/>
                </a:cubicBezTo>
                <a:cubicBezTo>
                  <a:pt x="169" y="388"/>
                  <a:pt x="174" y="388"/>
                  <a:pt x="177" y="390"/>
                </a:cubicBezTo>
                <a:cubicBezTo>
                  <a:pt x="177" y="390"/>
                  <a:pt x="178" y="391"/>
                  <a:pt x="177" y="392"/>
                </a:cubicBezTo>
                <a:cubicBezTo>
                  <a:pt x="179" y="393"/>
                  <a:pt x="179" y="392"/>
                  <a:pt x="180" y="393"/>
                </a:cubicBezTo>
                <a:cubicBezTo>
                  <a:pt x="181" y="394"/>
                  <a:pt x="183" y="395"/>
                  <a:pt x="184" y="395"/>
                </a:cubicBezTo>
                <a:cubicBezTo>
                  <a:pt x="184" y="397"/>
                  <a:pt x="185" y="397"/>
                  <a:pt x="187" y="398"/>
                </a:cubicBezTo>
                <a:cubicBezTo>
                  <a:pt x="189" y="398"/>
                  <a:pt x="190" y="400"/>
                  <a:pt x="191" y="400"/>
                </a:cubicBezTo>
                <a:cubicBezTo>
                  <a:pt x="192" y="401"/>
                  <a:pt x="192" y="400"/>
                  <a:pt x="193" y="401"/>
                </a:cubicBezTo>
                <a:cubicBezTo>
                  <a:pt x="194" y="401"/>
                  <a:pt x="193" y="402"/>
                  <a:pt x="194" y="402"/>
                </a:cubicBezTo>
                <a:cubicBezTo>
                  <a:pt x="196" y="403"/>
                  <a:pt x="200" y="402"/>
                  <a:pt x="201" y="402"/>
                </a:cubicBezTo>
                <a:cubicBezTo>
                  <a:pt x="204" y="402"/>
                  <a:pt x="208" y="399"/>
                  <a:pt x="210" y="402"/>
                </a:cubicBezTo>
                <a:cubicBezTo>
                  <a:pt x="210" y="403"/>
                  <a:pt x="210" y="406"/>
                  <a:pt x="210" y="407"/>
                </a:cubicBezTo>
                <a:cubicBezTo>
                  <a:pt x="209" y="409"/>
                  <a:pt x="207" y="409"/>
                  <a:pt x="206" y="411"/>
                </a:cubicBezTo>
                <a:cubicBezTo>
                  <a:pt x="206" y="412"/>
                  <a:pt x="207" y="413"/>
                  <a:pt x="208" y="414"/>
                </a:cubicBezTo>
                <a:cubicBezTo>
                  <a:pt x="209" y="415"/>
                  <a:pt x="210" y="417"/>
                  <a:pt x="212" y="417"/>
                </a:cubicBezTo>
                <a:cubicBezTo>
                  <a:pt x="213" y="418"/>
                  <a:pt x="214" y="420"/>
                  <a:pt x="215" y="421"/>
                </a:cubicBezTo>
                <a:cubicBezTo>
                  <a:pt x="217" y="422"/>
                  <a:pt x="219" y="421"/>
                  <a:pt x="220" y="421"/>
                </a:cubicBezTo>
                <a:cubicBezTo>
                  <a:pt x="221" y="422"/>
                  <a:pt x="221" y="422"/>
                  <a:pt x="222" y="423"/>
                </a:cubicBezTo>
                <a:cubicBezTo>
                  <a:pt x="222" y="423"/>
                  <a:pt x="222" y="423"/>
                  <a:pt x="223" y="423"/>
                </a:cubicBezTo>
                <a:cubicBezTo>
                  <a:pt x="225" y="424"/>
                  <a:pt x="226" y="423"/>
                  <a:pt x="227" y="424"/>
                </a:cubicBezTo>
                <a:cubicBezTo>
                  <a:pt x="229" y="424"/>
                  <a:pt x="229" y="425"/>
                  <a:pt x="231" y="426"/>
                </a:cubicBezTo>
                <a:cubicBezTo>
                  <a:pt x="233" y="426"/>
                  <a:pt x="235" y="426"/>
                  <a:pt x="237" y="427"/>
                </a:cubicBezTo>
                <a:cubicBezTo>
                  <a:pt x="239" y="427"/>
                  <a:pt x="240" y="428"/>
                  <a:pt x="243" y="428"/>
                </a:cubicBezTo>
                <a:cubicBezTo>
                  <a:pt x="243" y="429"/>
                  <a:pt x="243" y="429"/>
                  <a:pt x="243" y="429"/>
                </a:cubicBezTo>
                <a:cubicBezTo>
                  <a:pt x="245" y="429"/>
                  <a:pt x="247" y="430"/>
                  <a:pt x="249" y="431"/>
                </a:cubicBezTo>
                <a:cubicBezTo>
                  <a:pt x="253" y="433"/>
                  <a:pt x="256" y="433"/>
                  <a:pt x="260" y="434"/>
                </a:cubicBezTo>
                <a:cubicBezTo>
                  <a:pt x="257" y="440"/>
                  <a:pt x="259" y="446"/>
                  <a:pt x="264" y="449"/>
                </a:cubicBezTo>
                <a:cubicBezTo>
                  <a:pt x="267" y="451"/>
                  <a:pt x="269" y="452"/>
                  <a:pt x="269" y="455"/>
                </a:cubicBezTo>
                <a:cubicBezTo>
                  <a:pt x="269" y="457"/>
                  <a:pt x="269" y="459"/>
                  <a:pt x="269" y="460"/>
                </a:cubicBezTo>
                <a:cubicBezTo>
                  <a:pt x="268" y="462"/>
                  <a:pt x="267" y="463"/>
                  <a:pt x="268" y="465"/>
                </a:cubicBezTo>
                <a:cubicBezTo>
                  <a:pt x="268" y="465"/>
                  <a:pt x="269" y="465"/>
                  <a:pt x="270" y="465"/>
                </a:cubicBezTo>
                <a:cubicBezTo>
                  <a:pt x="271" y="465"/>
                  <a:pt x="271" y="465"/>
                  <a:pt x="271" y="466"/>
                </a:cubicBezTo>
                <a:cubicBezTo>
                  <a:pt x="272" y="467"/>
                  <a:pt x="272" y="469"/>
                  <a:pt x="272" y="470"/>
                </a:cubicBezTo>
                <a:cubicBezTo>
                  <a:pt x="273" y="473"/>
                  <a:pt x="272" y="475"/>
                  <a:pt x="276" y="475"/>
                </a:cubicBezTo>
                <a:cubicBezTo>
                  <a:pt x="279" y="476"/>
                  <a:pt x="283" y="476"/>
                  <a:pt x="286" y="475"/>
                </a:cubicBezTo>
                <a:cubicBezTo>
                  <a:pt x="290" y="475"/>
                  <a:pt x="289" y="473"/>
                  <a:pt x="289" y="469"/>
                </a:cubicBezTo>
                <a:cubicBezTo>
                  <a:pt x="290" y="466"/>
                  <a:pt x="291" y="465"/>
                  <a:pt x="294" y="464"/>
                </a:cubicBezTo>
                <a:cubicBezTo>
                  <a:pt x="296" y="464"/>
                  <a:pt x="296" y="463"/>
                  <a:pt x="298" y="463"/>
                </a:cubicBezTo>
                <a:cubicBezTo>
                  <a:pt x="298" y="463"/>
                  <a:pt x="299" y="463"/>
                  <a:pt x="299" y="462"/>
                </a:cubicBezTo>
                <a:cubicBezTo>
                  <a:pt x="301" y="462"/>
                  <a:pt x="301" y="461"/>
                  <a:pt x="302" y="460"/>
                </a:cubicBezTo>
                <a:cubicBezTo>
                  <a:pt x="304" y="458"/>
                  <a:pt x="307" y="460"/>
                  <a:pt x="307" y="463"/>
                </a:cubicBezTo>
                <a:cubicBezTo>
                  <a:pt x="307" y="464"/>
                  <a:pt x="307" y="465"/>
                  <a:pt x="308" y="466"/>
                </a:cubicBezTo>
                <a:cubicBezTo>
                  <a:pt x="309" y="467"/>
                  <a:pt x="311" y="466"/>
                  <a:pt x="311" y="468"/>
                </a:cubicBezTo>
                <a:cubicBezTo>
                  <a:pt x="312" y="468"/>
                  <a:pt x="315" y="470"/>
                  <a:pt x="315" y="471"/>
                </a:cubicBezTo>
                <a:cubicBezTo>
                  <a:pt x="316" y="472"/>
                  <a:pt x="316" y="473"/>
                  <a:pt x="316" y="473"/>
                </a:cubicBezTo>
                <a:cubicBezTo>
                  <a:pt x="317" y="474"/>
                  <a:pt x="318" y="475"/>
                  <a:pt x="318" y="476"/>
                </a:cubicBezTo>
                <a:cubicBezTo>
                  <a:pt x="319" y="477"/>
                  <a:pt x="319" y="477"/>
                  <a:pt x="319" y="479"/>
                </a:cubicBezTo>
                <a:cubicBezTo>
                  <a:pt x="319" y="481"/>
                  <a:pt x="319" y="483"/>
                  <a:pt x="319" y="485"/>
                </a:cubicBezTo>
                <a:cubicBezTo>
                  <a:pt x="319" y="487"/>
                  <a:pt x="319" y="486"/>
                  <a:pt x="321" y="487"/>
                </a:cubicBezTo>
                <a:cubicBezTo>
                  <a:pt x="321" y="488"/>
                  <a:pt x="322" y="488"/>
                  <a:pt x="323" y="488"/>
                </a:cubicBezTo>
                <a:cubicBezTo>
                  <a:pt x="323" y="489"/>
                  <a:pt x="324" y="490"/>
                  <a:pt x="325" y="490"/>
                </a:cubicBezTo>
                <a:cubicBezTo>
                  <a:pt x="326" y="491"/>
                  <a:pt x="326" y="491"/>
                  <a:pt x="327" y="491"/>
                </a:cubicBezTo>
                <a:cubicBezTo>
                  <a:pt x="328" y="491"/>
                  <a:pt x="329" y="492"/>
                  <a:pt x="329" y="493"/>
                </a:cubicBezTo>
                <a:cubicBezTo>
                  <a:pt x="331" y="493"/>
                  <a:pt x="333" y="493"/>
                  <a:pt x="334" y="493"/>
                </a:cubicBezTo>
                <a:cubicBezTo>
                  <a:pt x="334" y="491"/>
                  <a:pt x="334" y="490"/>
                  <a:pt x="334" y="488"/>
                </a:cubicBezTo>
                <a:cubicBezTo>
                  <a:pt x="334" y="485"/>
                  <a:pt x="335" y="484"/>
                  <a:pt x="338" y="483"/>
                </a:cubicBezTo>
                <a:cubicBezTo>
                  <a:pt x="341" y="480"/>
                  <a:pt x="345" y="482"/>
                  <a:pt x="349" y="481"/>
                </a:cubicBezTo>
                <a:cubicBezTo>
                  <a:pt x="350" y="479"/>
                  <a:pt x="349" y="478"/>
                  <a:pt x="349" y="476"/>
                </a:cubicBezTo>
                <a:cubicBezTo>
                  <a:pt x="351" y="476"/>
                  <a:pt x="354" y="476"/>
                  <a:pt x="356" y="476"/>
                </a:cubicBezTo>
                <a:cubicBezTo>
                  <a:pt x="359" y="476"/>
                  <a:pt x="361" y="473"/>
                  <a:pt x="365" y="473"/>
                </a:cubicBezTo>
                <a:cubicBezTo>
                  <a:pt x="366" y="474"/>
                  <a:pt x="366" y="475"/>
                  <a:pt x="368" y="475"/>
                </a:cubicBezTo>
                <a:cubicBezTo>
                  <a:pt x="369" y="476"/>
                  <a:pt x="370" y="475"/>
                  <a:pt x="371" y="475"/>
                </a:cubicBezTo>
                <a:cubicBezTo>
                  <a:pt x="373" y="476"/>
                  <a:pt x="374" y="479"/>
                  <a:pt x="376" y="480"/>
                </a:cubicBezTo>
                <a:cubicBezTo>
                  <a:pt x="376" y="480"/>
                  <a:pt x="378" y="480"/>
                  <a:pt x="378" y="480"/>
                </a:cubicBezTo>
                <a:cubicBezTo>
                  <a:pt x="379" y="481"/>
                  <a:pt x="380" y="481"/>
                  <a:pt x="381" y="481"/>
                </a:cubicBezTo>
                <a:cubicBezTo>
                  <a:pt x="381" y="482"/>
                  <a:pt x="381" y="483"/>
                  <a:pt x="382" y="483"/>
                </a:cubicBezTo>
                <a:cubicBezTo>
                  <a:pt x="382" y="483"/>
                  <a:pt x="385" y="483"/>
                  <a:pt x="385" y="483"/>
                </a:cubicBezTo>
                <a:cubicBezTo>
                  <a:pt x="386" y="483"/>
                  <a:pt x="389" y="481"/>
                  <a:pt x="389" y="480"/>
                </a:cubicBezTo>
                <a:cubicBezTo>
                  <a:pt x="390" y="478"/>
                  <a:pt x="389" y="477"/>
                  <a:pt x="390" y="475"/>
                </a:cubicBezTo>
                <a:cubicBezTo>
                  <a:pt x="391" y="474"/>
                  <a:pt x="392" y="473"/>
                  <a:pt x="393" y="473"/>
                </a:cubicBezTo>
                <a:cubicBezTo>
                  <a:pt x="395" y="473"/>
                  <a:pt x="398" y="475"/>
                  <a:pt x="399" y="471"/>
                </a:cubicBezTo>
                <a:cubicBezTo>
                  <a:pt x="399" y="471"/>
                  <a:pt x="400" y="470"/>
                  <a:pt x="401" y="470"/>
                </a:cubicBezTo>
                <a:cubicBezTo>
                  <a:pt x="402" y="470"/>
                  <a:pt x="402" y="471"/>
                  <a:pt x="403" y="471"/>
                </a:cubicBezTo>
                <a:cubicBezTo>
                  <a:pt x="405" y="471"/>
                  <a:pt x="408" y="471"/>
                  <a:pt x="410" y="471"/>
                </a:cubicBezTo>
                <a:cubicBezTo>
                  <a:pt x="413" y="472"/>
                  <a:pt x="417" y="473"/>
                  <a:pt x="420" y="474"/>
                </a:cubicBezTo>
                <a:cubicBezTo>
                  <a:pt x="422" y="475"/>
                  <a:pt x="423" y="476"/>
                  <a:pt x="425" y="477"/>
                </a:cubicBezTo>
                <a:cubicBezTo>
                  <a:pt x="426" y="478"/>
                  <a:pt x="425" y="478"/>
                  <a:pt x="427" y="479"/>
                </a:cubicBezTo>
                <a:cubicBezTo>
                  <a:pt x="428" y="479"/>
                  <a:pt x="429" y="478"/>
                  <a:pt x="430" y="478"/>
                </a:cubicBezTo>
                <a:cubicBezTo>
                  <a:pt x="431" y="479"/>
                  <a:pt x="432" y="480"/>
                  <a:pt x="433" y="481"/>
                </a:cubicBezTo>
                <a:cubicBezTo>
                  <a:pt x="433" y="482"/>
                  <a:pt x="433" y="482"/>
                  <a:pt x="434" y="483"/>
                </a:cubicBezTo>
                <a:cubicBezTo>
                  <a:pt x="434" y="483"/>
                  <a:pt x="435" y="485"/>
                  <a:pt x="435" y="485"/>
                </a:cubicBezTo>
                <a:cubicBezTo>
                  <a:pt x="436" y="485"/>
                  <a:pt x="436" y="485"/>
                  <a:pt x="437" y="485"/>
                </a:cubicBezTo>
                <a:cubicBezTo>
                  <a:pt x="439" y="486"/>
                  <a:pt x="441" y="487"/>
                  <a:pt x="442" y="488"/>
                </a:cubicBezTo>
                <a:cubicBezTo>
                  <a:pt x="444" y="489"/>
                  <a:pt x="444" y="489"/>
                  <a:pt x="445" y="490"/>
                </a:cubicBezTo>
                <a:cubicBezTo>
                  <a:pt x="446" y="492"/>
                  <a:pt x="447" y="492"/>
                  <a:pt x="448" y="493"/>
                </a:cubicBezTo>
                <a:cubicBezTo>
                  <a:pt x="452" y="494"/>
                  <a:pt x="455" y="494"/>
                  <a:pt x="459" y="496"/>
                </a:cubicBezTo>
                <a:cubicBezTo>
                  <a:pt x="460" y="496"/>
                  <a:pt x="462" y="497"/>
                  <a:pt x="464" y="498"/>
                </a:cubicBezTo>
                <a:cubicBezTo>
                  <a:pt x="464" y="498"/>
                  <a:pt x="465" y="499"/>
                  <a:pt x="466" y="499"/>
                </a:cubicBezTo>
                <a:cubicBezTo>
                  <a:pt x="466" y="500"/>
                  <a:pt x="467" y="500"/>
                  <a:pt x="468" y="500"/>
                </a:cubicBezTo>
                <a:cubicBezTo>
                  <a:pt x="470" y="501"/>
                  <a:pt x="471" y="503"/>
                  <a:pt x="474" y="503"/>
                </a:cubicBezTo>
                <a:cubicBezTo>
                  <a:pt x="475" y="503"/>
                  <a:pt x="476" y="503"/>
                  <a:pt x="477" y="503"/>
                </a:cubicBezTo>
                <a:cubicBezTo>
                  <a:pt x="478" y="503"/>
                  <a:pt x="478" y="504"/>
                  <a:pt x="479" y="505"/>
                </a:cubicBezTo>
                <a:cubicBezTo>
                  <a:pt x="481" y="505"/>
                  <a:pt x="485" y="505"/>
                  <a:pt x="487" y="505"/>
                </a:cubicBezTo>
                <a:cubicBezTo>
                  <a:pt x="488" y="502"/>
                  <a:pt x="485" y="500"/>
                  <a:pt x="485" y="497"/>
                </a:cubicBezTo>
                <a:cubicBezTo>
                  <a:pt x="484" y="497"/>
                  <a:pt x="484" y="497"/>
                  <a:pt x="483" y="496"/>
                </a:cubicBezTo>
                <a:cubicBezTo>
                  <a:pt x="483" y="496"/>
                  <a:pt x="483" y="495"/>
                  <a:pt x="482" y="495"/>
                </a:cubicBezTo>
                <a:cubicBezTo>
                  <a:pt x="482" y="495"/>
                  <a:pt x="481" y="495"/>
                  <a:pt x="480" y="495"/>
                </a:cubicBezTo>
                <a:cubicBezTo>
                  <a:pt x="476" y="494"/>
                  <a:pt x="477" y="489"/>
                  <a:pt x="477" y="486"/>
                </a:cubicBezTo>
                <a:cubicBezTo>
                  <a:pt x="477" y="484"/>
                  <a:pt x="478" y="481"/>
                  <a:pt x="477" y="479"/>
                </a:cubicBezTo>
                <a:cubicBezTo>
                  <a:pt x="476" y="479"/>
                  <a:pt x="476" y="478"/>
                  <a:pt x="475" y="478"/>
                </a:cubicBezTo>
                <a:cubicBezTo>
                  <a:pt x="475" y="477"/>
                  <a:pt x="475" y="475"/>
                  <a:pt x="475" y="474"/>
                </a:cubicBezTo>
                <a:cubicBezTo>
                  <a:pt x="475" y="472"/>
                  <a:pt x="474" y="471"/>
                  <a:pt x="473" y="468"/>
                </a:cubicBezTo>
                <a:cubicBezTo>
                  <a:pt x="473" y="467"/>
                  <a:pt x="473" y="467"/>
                  <a:pt x="473" y="466"/>
                </a:cubicBezTo>
                <a:cubicBezTo>
                  <a:pt x="473" y="465"/>
                  <a:pt x="473" y="464"/>
                  <a:pt x="473" y="464"/>
                </a:cubicBezTo>
                <a:cubicBezTo>
                  <a:pt x="473" y="462"/>
                  <a:pt x="473" y="464"/>
                  <a:pt x="474" y="462"/>
                </a:cubicBezTo>
                <a:cubicBezTo>
                  <a:pt x="476" y="461"/>
                  <a:pt x="477" y="459"/>
                  <a:pt x="478" y="458"/>
                </a:cubicBezTo>
                <a:cubicBezTo>
                  <a:pt x="480" y="457"/>
                  <a:pt x="481" y="457"/>
                  <a:pt x="482" y="455"/>
                </a:cubicBezTo>
                <a:cubicBezTo>
                  <a:pt x="483" y="455"/>
                  <a:pt x="484" y="454"/>
                  <a:pt x="484" y="453"/>
                </a:cubicBezTo>
                <a:cubicBezTo>
                  <a:pt x="485" y="451"/>
                  <a:pt x="487" y="448"/>
                  <a:pt x="488" y="445"/>
                </a:cubicBezTo>
                <a:cubicBezTo>
                  <a:pt x="491" y="440"/>
                  <a:pt x="494" y="436"/>
                  <a:pt x="497" y="431"/>
                </a:cubicBezTo>
                <a:cubicBezTo>
                  <a:pt x="498" y="429"/>
                  <a:pt x="499" y="427"/>
                  <a:pt x="500" y="426"/>
                </a:cubicBezTo>
                <a:cubicBezTo>
                  <a:pt x="500" y="426"/>
                  <a:pt x="500" y="425"/>
                  <a:pt x="500" y="424"/>
                </a:cubicBezTo>
                <a:cubicBezTo>
                  <a:pt x="500" y="424"/>
                  <a:pt x="500" y="423"/>
                  <a:pt x="501" y="423"/>
                </a:cubicBezTo>
                <a:cubicBezTo>
                  <a:pt x="501" y="421"/>
                  <a:pt x="501" y="419"/>
                  <a:pt x="502" y="419"/>
                </a:cubicBezTo>
                <a:cubicBezTo>
                  <a:pt x="503" y="417"/>
                  <a:pt x="505" y="417"/>
                  <a:pt x="506" y="416"/>
                </a:cubicBezTo>
                <a:cubicBezTo>
                  <a:pt x="508" y="412"/>
                  <a:pt x="512" y="410"/>
                  <a:pt x="514" y="406"/>
                </a:cubicBezTo>
                <a:cubicBezTo>
                  <a:pt x="517" y="403"/>
                  <a:pt x="521" y="398"/>
                  <a:pt x="525" y="396"/>
                </a:cubicBezTo>
                <a:cubicBezTo>
                  <a:pt x="530" y="392"/>
                  <a:pt x="536" y="390"/>
                  <a:pt x="542" y="390"/>
                </a:cubicBezTo>
                <a:cubicBezTo>
                  <a:pt x="544" y="390"/>
                  <a:pt x="550" y="391"/>
                  <a:pt x="551" y="390"/>
                </a:cubicBezTo>
                <a:cubicBezTo>
                  <a:pt x="553" y="389"/>
                  <a:pt x="552" y="385"/>
                  <a:pt x="552" y="382"/>
                </a:cubicBezTo>
                <a:cubicBezTo>
                  <a:pt x="552" y="383"/>
                  <a:pt x="552" y="383"/>
                  <a:pt x="551" y="384"/>
                </a:cubicBezTo>
                <a:cubicBezTo>
                  <a:pt x="551" y="383"/>
                  <a:pt x="552" y="382"/>
                  <a:pt x="552" y="382"/>
                </a:cubicBezTo>
                <a:cubicBezTo>
                  <a:pt x="552" y="377"/>
                  <a:pt x="552" y="372"/>
                  <a:pt x="552" y="367"/>
                </a:cubicBezTo>
                <a:cubicBezTo>
                  <a:pt x="552" y="365"/>
                  <a:pt x="552" y="364"/>
                  <a:pt x="551" y="362"/>
                </a:cubicBezTo>
                <a:cubicBezTo>
                  <a:pt x="550" y="361"/>
                  <a:pt x="548" y="360"/>
                  <a:pt x="548" y="360"/>
                </a:cubicBezTo>
                <a:cubicBezTo>
                  <a:pt x="547" y="360"/>
                  <a:pt x="545" y="359"/>
                  <a:pt x="545" y="359"/>
                </a:cubicBezTo>
                <a:cubicBezTo>
                  <a:pt x="541" y="354"/>
                  <a:pt x="556" y="355"/>
                  <a:pt x="556" y="355"/>
                </a:cubicBezTo>
                <a:cubicBezTo>
                  <a:pt x="557" y="354"/>
                  <a:pt x="557" y="353"/>
                  <a:pt x="557" y="352"/>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2" name="Freeform 28">
            <a:extLst>
              <a:ext uri="{FF2B5EF4-FFF2-40B4-BE49-F238E27FC236}">
                <a16:creationId xmlns:a16="http://schemas.microsoft.com/office/drawing/2014/main" id="{5778E110-8B3E-7A63-D3E4-D248341339E1}"/>
              </a:ext>
            </a:extLst>
          </p:cNvPr>
          <p:cNvSpPr>
            <a:spLocks noEditPoints="1"/>
          </p:cNvSpPr>
          <p:nvPr/>
        </p:nvSpPr>
        <p:spPr bwMode="auto">
          <a:xfrm>
            <a:off x="3339866" y="4237207"/>
            <a:ext cx="687241" cy="384917"/>
          </a:xfrm>
          <a:custGeom>
            <a:avLst/>
            <a:gdLst/>
            <a:ahLst/>
            <a:cxnLst>
              <a:cxn ang="0">
                <a:pos x="261" y="202"/>
              </a:cxn>
              <a:cxn ang="0">
                <a:pos x="275" y="194"/>
              </a:cxn>
              <a:cxn ang="0">
                <a:pos x="288" y="192"/>
              </a:cxn>
              <a:cxn ang="0">
                <a:pos x="306" y="190"/>
              </a:cxn>
              <a:cxn ang="0">
                <a:pos x="322" y="178"/>
              </a:cxn>
              <a:cxn ang="0">
                <a:pos x="334" y="162"/>
              </a:cxn>
              <a:cxn ang="0">
                <a:pos x="344" y="152"/>
              </a:cxn>
              <a:cxn ang="0">
                <a:pos x="354" y="140"/>
              </a:cxn>
              <a:cxn ang="0">
                <a:pos x="368" y="137"/>
              </a:cxn>
              <a:cxn ang="0">
                <a:pos x="373" y="135"/>
              </a:cxn>
              <a:cxn ang="0">
                <a:pos x="354" y="101"/>
              </a:cxn>
              <a:cxn ang="0">
                <a:pos x="332" y="94"/>
              </a:cxn>
              <a:cxn ang="0">
                <a:pos x="317" y="87"/>
              </a:cxn>
              <a:cxn ang="0">
                <a:pos x="306" y="72"/>
              </a:cxn>
              <a:cxn ang="0">
                <a:pos x="289" y="65"/>
              </a:cxn>
              <a:cxn ang="0">
                <a:pos x="272" y="63"/>
              </a:cxn>
              <a:cxn ang="0">
                <a:pos x="268" y="76"/>
              </a:cxn>
              <a:cxn ang="0">
                <a:pos x="252" y="82"/>
              </a:cxn>
              <a:cxn ang="0">
                <a:pos x="242" y="66"/>
              </a:cxn>
              <a:cxn ang="0">
                <a:pos x="241" y="48"/>
              </a:cxn>
              <a:cxn ang="0">
                <a:pos x="232" y="40"/>
              </a:cxn>
              <a:cxn ang="0">
                <a:pos x="218" y="35"/>
              </a:cxn>
              <a:cxn ang="0">
                <a:pos x="193" y="26"/>
              </a:cxn>
              <a:cxn ang="0">
                <a:pos x="181" y="10"/>
              </a:cxn>
              <a:cxn ang="0">
                <a:pos x="157" y="13"/>
              </a:cxn>
              <a:cxn ang="0">
                <a:pos x="145" y="19"/>
              </a:cxn>
              <a:cxn ang="0">
                <a:pos x="137" y="4"/>
              </a:cxn>
              <a:cxn ang="0">
                <a:pos x="126" y="9"/>
              </a:cxn>
              <a:cxn ang="0">
                <a:pos x="115" y="20"/>
              </a:cxn>
              <a:cxn ang="0">
                <a:pos x="102" y="26"/>
              </a:cxn>
              <a:cxn ang="0">
                <a:pos x="86" y="30"/>
              </a:cxn>
              <a:cxn ang="0">
                <a:pos x="78" y="41"/>
              </a:cxn>
              <a:cxn ang="0">
                <a:pos x="71" y="41"/>
              </a:cxn>
              <a:cxn ang="0">
                <a:pos x="61" y="48"/>
              </a:cxn>
              <a:cxn ang="0">
                <a:pos x="51" y="56"/>
              </a:cxn>
              <a:cxn ang="0">
                <a:pos x="39" y="55"/>
              </a:cxn>
              <a:cxn ang="0">
                <a:pos x="28" y="59"/>
              </a:cxn>
              <a:cxn ang="0">
                <a:pos x="15" y="73"/>
              </a:cxn>
              <a:cxn ang="0">
                <a:pos x="11" y="75"/>
              </a:cxn>
              <a:cxn ang="0">
                <a:pos x="2" y="68"/>
              </a:cxn>
              <a:cxn ang="0">
                <a:pos x="11" y="88"/>
              </a:cxn>
              <a:cxn ang="0">
                <a:pos x="23" y="102"/>
              </a:cxn>
              <a:cxn ang="0">
                <a:pos x="18" y="117"/>
              </a:cxn>
              <a:cxn ang="0">
                <a:pos x="29" y="137"/>
              </a:cxn>
              <a:cxn ang="0">
                <a:pos x="40" y="148"/>
              </a:cxn>
              <a:cxn ang="0">
                <a:pos x="54" y="164"/>
              </a:cxn>
              <a:cxn ang="0">
                <a:pos x="66" y="171"/>
              </a:cxn>
              <a:cxn ang="0">
                <a:pos x="83" y="186"/>
              </a:cxn>
              <a:cxn ang="0">
                <a:pos x="91" y="194"/>
              </a:cxn>
              <a:cxn ang="0">
                <a:pos x="102" y="207"/>
              </a:cxn>
              <a:cxn ang="0">
                <a:pos x="114" y="210"/>
              </a:cxn>
              <a:cxn ang="0">
                <a:pos x="127" y="208"/>
              </a:cxn>
              <a:cxn ang="0">
                <a:pos x="136" y="207"/>
              </a:cxn>
              <a:cxn ang="0">
                <a:pos x="151" y="192"/>
              </a:cxn>
              <a:cxn ang="0">
                <a:pos x="157" y="175"/>
              </a:cxn>
              <a:cxn ang="0">
                <a:pos x="172" y="178"/>
              </a:cxn>
              <a:cxn ang="0">
                <a:pos x="194" y="187"/>
              </a:cxn>
              <a:cxn ang="0">
                <a:pos x="215" y="196"/>
              </a:cxn>
              <a:cxn ang="0">
                <a:pos x="238" y="193"/>
              </a:cxn>
              <a:cxn ang="0">
                <a:pos x="254" y="200"/>
              </a:cxn>
              <a:cxn ang="0">
                <a:pos x="261" y="202"/>
              </a:cxn>
            </a:cxnLst>
            <a:rect l="0" t="0" r="r" b="b"/>
            <a:pathLst>
              <a:path w="375" h="210">
                <a:moveTo>
                  <a:pt x="159" y="8"/>
                </a:moveTo>
                <a:cubicBezTo>
                  <a:pt x="159" y="8"/>
                  <a:pt x="159" y="8"/>
                  <a:pt x="159" y="8"/>
                </a:cubicBezTo>
                <a:cubicBezTo>
                  <a:pt x="159" y="8"/>
                  <a:pt x="159" y="7"/>
                  <a:pt x="159" y="7"/>
                </a:cubicBezTo>
                <a:cubicBezTo>
                  <a:pt x="159" y="7"/>
                  <a:pt x="159" y="8"/>
                  <a:pt x="159" y="8"/>
                </a:cubicBezTo>
                <a:moveTo>
                  <a:pt x="261" y="202"/>
                </a:moveTo>
                <a:cubicBezTo>
                  <a:pt x="262" y="202"/>
                  <a:pt x="263" y="203"/>
                  <a:pt x="264" y="202"/>
                </a:cubicBezTo>
                <a:cubicBezTo>
                  <a:pt x="267" y="202"/>
                  <a:pt x="268" y="201"/>
                  <a:pt x="270" y="200"/>
                </a:cubicBezTo>
                <a:cubicBezTo>
                  <a:pt x="271" y="199"/>
                  <a:pt x="271" y="198"/>
                  <a:pt x="272" y="197"/>
                </a:cubicBezTo>
                <a:cubicBezTo>
                  <a:pt x="272" y="196"/>
                  <a:pt x="273" y="196"/>
                  <a:pt x="273" y="196"/>
                </a:cubicBezTo>
                <a:cubicBezTo>
                  <a:pt x="274" y="195"/>
                  <a:pt x="274" y="194"/>
                  <a:pt x="275" y="194"/>
                </a:cubicBezTo>
                <a:cubicBezTo>
                  <a:pt x="276" y="193"/>
                  <a:pt x="277" y="192"/>
                  <a:pt x="278" y="191"/>
                </a:cubicBezTo>
                <a:cubicBezTo>
                  <a:pt x="279" y="191"/>
                  <a:pt x="279" y="189"/>
                  <a:pt x="280" y="188"/>
                </a:cubicBezTo>
                <a:cubicBezTo>
                  <a:pt x="282" y="188"/>
                  <a:pt x="282" y="189"/>
                  <a:pt x="282" y="190"/>
                </a:cubicBezTo>
                <a:cubicBezTo>
                  <a:pt x="283" y="190"/>
                  <a:pt x="284" y="190"/>
                  <a:pt x="285" y="191"/>
                </a:cubicBezTo>
                <a:cubicBezTo>
                  <a:pt x="286" y="191"/>
                  <a:pt x="287" y="192"/>
                  <a:pt x="288" y="192"/>
                </a:cubicBezTo>
                <a:cubicBezTo>
                  <a:pt x="292" y="194"/>
                  <a:pt x="296" y="193"/>
                  <a:pt x="300" y="192"/>
                </a:cubicBezTo>
                <a:cubicBezTo>
                  <a:pt x="301" y="192"/>
                  <a:pt x="302" y="193"/>
                  <a:pt x="303" y="192"/>
                </a:cubicBezTo>
                <a:cubicBezTo>
                  <a:pt x="303" y="192"/>
                  <a:pt x="303" y="192"/>
                  <a:pt x="303" y="191"/>
                </a:cubicBezTo>
                <a:cubicBezTo>
                  <a:pt x="303" y="191"/>
                  <a:pt x="304" y="191"/>
                  <a:pt x="304" y="191"/>
                </a:cubicBezTo>
                <a:cubicBezTo>
                  <a:pt x="305" y="190"/>
                  <a:pt x="305" y="190"/>
                  <a:pt x="306" y="190"/>
                </a:cubicBezTo>
                <a:cubicBezTo>
                  <a:pt x="308" y="189"/>
                  <a:pt x="310" y="188"/>
                  <a:pt x="311" y="187"/>
                </a:cubicBezTo>
                <a:cubicBezTo>
                  <a:pt x="312" y="186"/>
                  <a:pt x="314" y="185"/>
                  <a:pt x="315" y="184"/>
                </a:cubicBezTo>
                <a:cubicBezTo>
                  <a:pt x="316" y="184"/>
                  <a:pt x="317" y="183"/>
                  <a:pt x="318" y="182"/>
                </a:cubicBezTo>
                <a:cubicBezTo>
                  <a:pt x="319" y="181"/>
                  <a:pt x="319" y="181"/>
                  <a:pt x="319" y="180"/>
                </a:cubicBezTo>
                <a:cubicBezTo>
                  <a:pt x="320" y="179"/>
                  <a:pt x="320" y="179"/>
                  <a:pt x="322" y="178"/>
                </a:cubicBezTo>
                <a:cubicBezTo>
                  <a:pt x="323" y="178"/>
                  <a:pt x="323" y="178"/>
                  <a:pt x="324" y="178"/>
                </a:cubicBezTo>
                <a:cubicBezTo>
                  <a:pt x="325" y="177"/>
                  <a:pt x="326" y="178"/>
                  <a:pt x="326" y="178"/>
                </a:cubicBezTo>
                <a:cubicBezTo>
                  <a:pt x="327" y="177"/>
                  <a:pt x="327" y="176"/>
                  <a:pt x="327" y="175"/>
                </a:cubicBezTo>
                <a:cubicBezTo>
                  <a:pt x="329" y="173"/>
                  <a:pt x="331" y="171"/>
                  <a:pt x="331" y="168"/>
                </a:cubicBezTo>
                <a:cubicBezTo>
                  <a:pt x="331" y="165"/>
                  <a:pt x="333" y="164"/>
                  <a:pt x="334" y="162"/>
                </a:cubicBezTo>
                <a:cubicBezTo>
                  <a:pt x="334" y="161"/>
                  <a:pt x="334" y="159"/>
                  <a:pt x="334" y="159"/>
                </a:cubicBezTo>
                <a:cubicBezTo>
                  <a:pt x="335" y="158"/>
                  <a:pt x="335" y="157"/>
                  <a:pt x="336" y="156"/>
                </a:cubicBezTo>
                <a:cubicBezTo>
                  <a:pt x="336" y="155"/>
                  <a:pt x="336" y="153"/>
                  <a:pt x="337" y="153"/>
                </a:cubicBezTo>
                <a:cubicBezTo>
                  <a:pt x="338" y="153"/>
                  <a:pt x="340" y="153"/>
                  <a:pt x="341" y="153"/>
                </a:cubicBezTo>
                <a:cubicBezTo>
                  <a:pt x="342" y="153"/>
                  <a:pt x="343" y="152"/>
                  <a:pt x="344" y="152"/>
                </a:cubicBezTo>
                <a:cubicBezTo>
                  <a:pt x="344" y="151"/>
                  <a:pt x="345" y="150"/>
                  <a:pt x="345" y="150"/>
                </a:cubicBezTo>
                <a:cubicBezTo>
                  <a:pt x="345" y="149"/>
                  <a:pt x="345" y="149"/>
                  <a:pt x="346" y="149"/>
                </a:cubicBezTo>
                <a:cubicBezTo>
                  <a:pt x="347" y="147"/>
                  <a:pt x="347" y="145"/>
                  <a:pt x="350" y="143"/>
                </a:cubicBezTo>
                <a:cubicBezTo>
                  <a:pt x="351" y="143"/>
                  <a:pt x="352" y="143"/>
                  <a:pt x="352" y="142"/>
                </a:cubicBezTo>
                <a:cubicBezTo>
                  <a:pt x="353" y="141"/>
                  <a:pt x="353" y="141"/>
                  <a:pt x="354" y="140"/>
                </a:cubicBezTo>
                <a:cubicBezTo>
                  <a:pt x="355" y="140"/>
                  <a:pt x="356" y="139"/>
                  <a:pt x="357" y="138"/>
                </a:cubicBezTo>
                <a:cubicBezTo>
                  <a:pt x="358" y="137"/>
                  <a:pt x="357" y="136"/>
                  <a:pt x="359" y="136"/>
                </a:cubicBezTo>
                <a:cubicBezTo>
                  <a:pt x="360" y="136"/>
                  <a:pt x="361" y="137"/>
                  <a:pt x="363" y="138"/>
                </a:cubicBezTo>
                <a:cubicBezTo>
                  <a:pt x="364" y="138"/>
                  <a:pt x="365" y="138"/>
                  <a:pt x="366" y="137"/>
                </a:cubicBezTo>
                <a:cubicBezTo>
                  <a:pt x="368" y="137"/>
                  <a:pt x="367" y="137"/>
                  <a:pt x="368" y="137"/>
                </a:cubicBezTo>
                <a:cubicBezTo>
                  <a:pt x="369" y="136"/>
                  <a:pt x="369" y="136"/>
                  <a:pt x="370" y="136"/>
                </a:cubicBezTo>
                <a:cubicBezTo>
                  <a:pt x="371" y="135"/>
                  <a:pt x="373" y="135"/>
                  <a:pt x="375" y="135"/>
                </a:cubicBezTo>
                <a:cubicBezTo>
                  <a:pt x="375" y="135"/>
                  <a:pt x="375" y="135"/>
                  <a:pt x="375" y="135"/>
                </a:cubicBezTo>
                <a:cubicBezTo>
                  <a:pt x="375" y="135"/>
                  <a:pt x="375" y="135"/>
                  <a:pt x="375" y="135"/>
                </a:cubicBezTo>
                <a:cubicBezTo>
                  <a:pt x="374" y="135"/>
                  <a:pt x="373" y="135"/>
                  <a:pt x="373" y="135"/>
                </a:cubicBezTo>
                <a:cubicBezTo>
                  <a:pt x="372" y="133"/>
                  <a:pt x="373" y="132"/>
                  <a:pt x="374" y="130"/>
                </a:cubicBezTo>
                <a:cubicBezTo>
                  <a:pt x="374" y="129"/>
                  <a:pt x="374" y="127"/>
                  <a:pt x="374" y="125"/>
                </a:cubicBezTo>
                <a:cubicBezTo>
                  <a:pt x="374" y="122"/>
                  <a:pt x="372" y="121"/>
                  <a:pt x="369" y="119"/>
                </a:cubicBezTo>
                <a:cubicBezTo>
                  <a:pt x="364" y="116"/>
                  <a:pt x="362" y="110"/>
                  <a:pt x="365" y="104"/>
                </a:cubicBezTo>
                <a:cubicBezTo>
                  <a:pt x="361" y="103"/>
                  <a:pt x="358" y="103"/>
                  <a:pt x="354" y="101"/>
                </a:cubicBezTo>
                <a:cubicBezTo>
                  <a:pt x="352" y="100"/>
                  <a:pt x="350" y="99"/>
                  <a:pt x="348" y="99"/>
                </a:cubicBezTo>
                <a:cubicBezTo>
                  <a:pt x="348" y="99"/>
                  <a:pt x="348" y="99"/>
                  <a:pt x="348" y="98"/>
                </a:cubicBezTo>
                <a:cubicBezTo>
                  <a:pt x="345" y="98"/>
                  <a:pt x="344" y="97"/>
                  <a:pt x="342" y="97"/>
                </a:cubicBezTo>
                <a:cubicBezTo>
                  <a:pt x="340" y="96"/>
                  <a:pt x="338" y="96"/>
                  <a:pt x="336" y="96"/>
                </a:cubicBezTo>
                <a:cubicBezTo>
                  <a:pt x="334" y="95"/>
                  <a:pt x="334" y="94"/>
                  <a:pt x="332" y="94"/>
                </a:cubicBezTo>
                <a:cubicBezTo>
                  <a:pt x="331" y="93"/>
                  <a:pt x="330" y="94"/>
                  <a:pt x="328" y="93"/>
                </a:cubicBezTo>
                <a:cubicBezTo>
                  <a:pt x="327" y="93"/>
                  <a:pt x="327" y="93"/>
                  <a:pt x="327" y="93"/>
                </a:cubicBezTo>
                <a:cubicBezTo>
                  <a:pt x="326" y="92"/>
                  <a:pt x="326" y="92"/>
                  <a:pt x="325" y="91"/>
                </a:cubicBezTo>
                <a:cubicBezTo>
                  <a:pt x="324" y="91"/>
                  <a:pt x="322" y="92"/>
                  <a:pt x="320" y="91"/>
                </a:cubicBezTo>
                <a:cubicBezTo>
                  <a:pt x="319" y="90"/>
                  <a:pt x="318" y="88"/>
                  <a:pt x="317" y="87"/>
                </a:cubicBezTo>
                <a:cubicBezTo>
                  <a:pt x="315" y="87"/>
                  <a:pt x="314" y="85"/>
                  <a:pt x="313" y="84"/>
                </a:cubicBezTo>
                <a:cubicBezTo>
                  <a:pt x="312" y="83"/>
                  <a:pt x="311" y="82"/>
                  <a:pt x="311" y="81"/>
                </a:cubicBezTo>
                <a:cubicBezTo>
                  <a:pt x="312" y="79"/>
                  <a:pt x="314" y="79"/>
                  <a:pt x="315" y="77"/>
                </a:cubicBezTo>
                <a:cubicBezTo>
                  <a:pt x="315" y="76"/>
                  <a:pt x="315" y="73"/>
                  <a:pt x="315" y="72"/>
                </a:cubicBezTo>
                <a:cubicBezTo>
                  <a:pt x="313" y="69"/>
                  <a:pt x="309" y="72"/>
                  <a:pt x="306" y="72"/>
                </a:cubicBezTo>
                <a:cubicBezTo>
                  <a:pt x="305" y="72"/>
                  <a:pt x="301" y="73"/>
                  <a:pt x="299" y="72"/>
                </a:cubicBezTo>
                <a:cubicBezTo>
                  <a:pt x="298" y="72"/>
                  <a:pt x="299" y="71"/>
                  <a:pt x="298" y="71"/>
                </a:cubicBezTo>
                <a:cubicBezTo>
                  <a:pt x="297" y="70"/>
                  <a:pt x="297" y="71"/>
                  <a:pt x="296" y="70"/>
                </a:cubicBezTo>
                <a:cubicBezTo>
                  <a:pt x="295" y="70"/>
                  <a:pt x="294" y="68"/>
                  <a:pt x="292" y="68"/>
                </a:cubicBezTo>
                <a:cubicBezTo>
                  <a:pt x="290" y="67"/>
                  <a:pt x="289" y="67"/>
                  <a:pt x="289" y="65"/>
                </a:cubicBezTo>
                <a:cubicBezTo>
                  <a:pt x="288" y="65"/>
                  <a:pt x="286" y="64"/>
                  <a:pt x="285" y="63"/>
                </a:cubicBezTo>
                <a:cubicBezTo>
                  <a:pt x="284" y="62"/>
                  <a:pt x="284" y="63"/>
                  <a:pt x="282" y="62"/>
                </a:cubicBezTo>
                <a:cubicBezTo>
                  <a:pt x="283" y="61"/>
                  <a:pt x="282" y="60"/>
                  <a:pt x="282" y="60"/>
                </a:cubicBezTo>
                <a:cubicBezTo>
                  <a:pt x="279" y="58"/>
                  <a:pt x="274" y="58"/>
                  <a:pt x="270" y="58"/>
                </a:cubicBezTo>
                <a:cubicBezTo>
                  <a:pt x="270" y="60"/>
                  <a:pt x="271" y="61"/>
                  <a:pt x="272" y="63"/>
                </a:cubicBezTo>
                <a:cubicBezTo>
                  <a:pt x="273" y="64"/>
                  <a:pt x="273" y="64"/>
                  <a:pt x="274" y="65"/>
                </a:cubicBezTo>
                <a:cubicBezTo>
                  <a:pt x="276" y="67"/>
                  <a:pt x="278" y="67"/>
                  <a:pt x="279" y="70"/>
                </a:cubicBezTo>
                <a:cubicBezTo>
                  <a:pt x="279" y="72"/>
                  <a:pt x="278" y="72"/>
                  <a:pt x="276" y="73"/>
                </a:cubicBezTo>
                <a:cubicBezTo>
                  <a:pt x="274" y="73"/>
                  <a:pt x="272" y="74"/>
                  <a:pt x="271" y="75"/>
                </a:cubicBezTo>
                <a:cubicBezTo>
                  <a:pt x="270" y="75"/>
                  <a:pt x="269" y="75"/>
                  <a:pt x="268" y="76"/>
                </a:cubicBezTo>
                <a:cubicBezTo>
                  <a:pt x="266" y="77"/>
                  <a:pt x="267" y="78"/>
                  <a:pt x="265" y="80"/>
                </a:cubicBezTo>
                <a:cubicBezTo>
                  <a:pt x="263" y="81"/>
                  <a:pt x="263" y="80"/>
                  <a:pt x="262" y="82"/>
                </a:cubicBezTo>
                <a:cubicBezTo>
                  <a:pt x="262" y="82"/>
                  <a:pt x="261" y="82"/>
                  <a:pt x="261" y="83"/>
                </a:cubicBezTo>
                <a:cubicBezTo>
                  <a:pt x="259" y="85"/>
                  <a:pt x="257" y="87"/>
                  <a:pt x="254" y="85"/>
                </a:cubicBezTo>
                <a:cubicBezTo>
                  <a:pt x="253" y="84"/>
                  <a:pt x="253" y="83"/>
                  <a:pt x="252" y="82"/>
                </a:cubicBezTo>
                <a:cubicBezTo>
                  <a:pt x="251" y="80"/>
                  <a:pt x="250" y="79"/>
                  <a:pt x="250" y="77"/>
                </a:cubicBezTo>
                <a:cubicBezTo>
                  <a:pt x="250" y="75"/>
                  <a:pt x="249" y="74"/>
                  <a:pt x="248" y="72"/>
                </a:cubicBezTo>
                <a:cubicBezTo>
                  <a:pt x="247" y="71"/>
                  <a:pt x="247" y="71"/>
                  <a:pt x="246" y="70"/>
                </a:cubicBezTo>
                <a:cubicBezTo>
                  <a:pt x="246" y="70"/>
                  <a:pt x="245" y="68"/>
                  <a:pt x="245" y="68"/>
                </a:cubicBezTo>
                <a:cubicBezTo>
                  <a:pt x="244" y="67"/>
                  <a:pt x="243" y="67"/>
                  <a:pt x="242" y="66"/>
                </a:cubicBezTo>
                <a:cubicBezTo>
                  <a:pt x="241" y="65"/>
                  <a:pt x="240" y="64"/>
                  <a:pt x="238" y="63"/>
                </a:cubicBezTo>
                <a:cubicBezTo>
                  <a:pt x="236" y="62"/>
                  <a:pt x="234" y="62"/>
                  <a:pt x="233" y="59"/>
                </a:cubicBezTo>
                <a:cubicBezTo>
                  <a:pt x="233" y="58"/>
                  <a:pt x="233" y="56"/>
                  <a:pt x="234" y="55"/>
                </a:cubicBezTo>
                <a:cubicBezTo>
                  <a:pt x="235" y="53"/>
                  <a:pt x="237" y="52"/>
                  <a:pt x="238" y="51"/>
                </a:cubicBezTo>
                <a:cubicBezTo>
                  <a:pt x="239" y="50"/>
                  <a:pt x="240" y="49"/>
                  <a:pt x="241" y="48"/>
                </a:cubicBezTo>
                <a:cubicBezTo>
                  <a:pt x="241" y="47"/>
                  <a:pt x="242" y="46"/>
                  <a:pt x="243" y="45"/>
                </a:cubicBezTo>
                <a:cubicBezTo>
                  <a:pt x="243" y="44"/>
                  <a:pt x="243" y="42"/>
                  <a:pt x="243" y="42"/>
                </a:cubicBezTo>
                <a:cubicBezTo>
                  <a:pt x="242" y="40"/>
                  <a:pt x="243" y="42"/>
                  <a:pt x="241" y="41"/>
                </a:cubicBezTo>
                <a:cubicBezTo>
                  <a:pt x="240" y="40"/>
                  <a:pt x="240" y="40"/>
                  <a:pt x="238" y="40"/>
                </a:cubicBezTo>
                <a:cubicBezTo>
                  <a:pt x="236" y="39"/>
                  <a:pt x="234" y="40"/>
                  <a:pt x="232" y="40"/>
                </a:cubicBezTo>
                <a:cubicBezTo>
                  <a:pt x="230" y="40"/>
                  <a:pt x="229" y="40"/>
                  <a:pt x="227" y="39"/>
                </a:cubicBezTo>
                <a:cubicBezTo>
                  <a:pt x="227" y="39"/>
                  <a:pt x="225" y="39"/>
                  <a:pt x="225" y="39"/>
                </a:cubicBezTo>
                <a:cubicBezTo>
                  <a:pt x="224" y="38"/>
                  <a:pt x="223" y="37"/>
                  <a:pt x="223" y="37"/>
                </a:cubicBezTo>
                <a:cubicBezTo>
                  <a:pt x="222" y="36"/>
                  <a:pt x="221" y="37"/>
                  <a:pt x="220" y="36"/>
                </a:cubicBezTo>
                <a:cubicBezTo>
                  <a:pt x="219" y="36"/>
                  <a:pt x="219" y="35"/>
                  <a:pt x="218" y="35"/>
                </a:cubicBezTo>
                <a:cubicBezTo>
                  <a:pt x="216" y="34"/>
                  <a:pt x="215" y="34"/>
                  <a:pt x="213" y="33"/>
                </a:cubicBezTo>
                <a:cubicBezTo>
                  <a:pt x="212" y="33"/>
                  <a:pt x="211" y="32"/>
                  <a:pt x="209" y="32"/>
                </a:cubicBezTo>
                <a:cubicBezTo>
                  <a:pt x="207" y="31"/>
                  <a:pt x="204" y="29"/>
                  <a:pt x="202" y="28"/>
                </a:cubicBezTo>
                <a:cubicBezTo>
                  <a:pt x="200" y="28"/>
                  <a:pt x="198" y="26"/>
                  <a:pt x="196" y="26"/>
                </a:cubicBezTo>
                <a:cubicBezTo>
                  <a:pt x="195" y="26"/>
                  <a:pt x="194" y="26"/>
                  <a:pt x="193" y="26"/>
                </a:cubicBezTo>
                <a:cubicBezTo>
                  <a:pt x="191" y="25"/>
                  <a:pt x="190" y="22"/>
                  <a:pt x="189" y="20"/>
                </a:cubicBezTo>
                <a:cubicBezTo>
                  <a:pt x="187" y="18"/>
                  <a:pt x="186" y="16"/>
                  <a:pt x="184" y="13"/>
                </a:cubicBezTo>
                <a:cubicBezTo>
                  <a:pt x="184" y="13"/>
                  <a:pt x="183" y="12"/>
                  <a:pt x="183" y="12"/>
                </a:cubicBezTo>
                <a:cubicBezTo>
                  <a:pt x="183" y="11"/>
                  <a:pt x="183" y="11"/>
                  <a:pt x="182" y="11"/>
                </a:cubicBezTo>
                <a:cubicBezTo>
                  <a:pt x="182" y="10"/>
                  <a:pt x="181" y="10"/>
                  <a:pt x="181" y="10"/>
                </a:cubicBezTo>
                <a:cubicBezTo>
                  <a:pt x="180" y="8"/>
                  <a:pt x="180" y="8"/>
                  <a:pt x="177" y="8"/>
                </a:cubicBezTo>
                <a:cubicBezTo>
                  <a:pt x="173" y="8"/>
                  <a:pt x="170" y="8"/>
                  <a:pt x="166" y="8"/>
                </a:cubicBezTo>
                <a:cubicBezTo>
                  <a:pt x="164" y="8"/>
                  <a:pt x="161" y="8"/>
                  <a:pt x="159" y="8"/>
                </a:cubicBezTo>
                <a:cubicBezTo>
                  <a:pt x="160" y="8"/>
                  <a:pt x="160" y="8"/>
                  <a:pt x="160" y="9"/>
                </a:cubicBezTo>
                <a:cubicBezTo>
                  <a:pt x="161" y="11"/>
                  <a:pt x="158" y="12"/>
                  <a:pt x="157" y="13"/>
                </a:cubicBezTo>
                <a:cubicBezTo>
                  <a:pt x="157" y="14"/>
                  <a:pt x="157" y="17"/>
                  <a:pt x="158" y="18"/>
                </a:cubicBezTo>
                <a:cubicBezTo>
                  <a:pt x="156" y="16"/>
                  <a:pt x="154" y="19"/>
                  <a:pt x="153" y="20"/>
                </a:cubicBezTo>
                <a:cubicBezTo>
                  <a:pt x="152" y="21"/>
                  <a:pt x="151" y="22"/>
                  <a:pt x="150" y="22"/>
                </a:cubicBezTo>
                <a:cubicBezTo>
                  <a:pt x="149" y="22"/>
                  <a:pt x="146" y="22"/>
                  <a:pt x="146" y="22"/>
                </a:cubicBezTo>
                <a:cubicBezTo>
                  <a:pt x="145" y="21"/>
                  <a:pt x="145" y="20"/>
                  <a:pt x="145" y="19"/>
                </a:cubicBezTo>
                <a:cubicBezTo>
                  <a:pt x="145" y="18"/>
                  <a:pt x="145" y="18"/>
                  <a:pt x="145" y="18"/>
                </a:cubicBezTo>
                <a:cubicBezTo>
                  <a:pt x="144" y="17"/>
                  <a:pt x="142" y="16"/>
                  <a:pt x="141" y="16"/>
                </a:cubicBezTo>
                <a:cubicBezTo>
                  <a:pt x="139" y="15"/>
                  <a:pt x="139" y="15"/>
                  <a:pt x="140" y="13"/>
                </a:cubicBezTo>
                <a:cubicBezTo>
                  <a:pt x="141" y="12"/>
                  <a:pt x="141" y="11"/>
                  <a:pt x="142" y="10"/>
                </a:cubicBezTo>
                <a:cubicBezTo>
                  <a:pt x="142" y="8"/>
                  <a:pt x="139" y="4"/>
                  <a:pt x="137" y="4"/>
                </a:cubicBezTo>
                <a:cubicBezTo>
                  <a:pt x="136" y="3"/>
                  <a:pt x="135" y="2"/>
                  <a:pt x="134" y="1"/>
                </a:cubicBezTo>
                <a:cubicBezTo>
                  <a:pt x="133" y="0"/>
                  <a:pt x="133" y="0"/>
                  <a:pt x="131" y="1"/>
                </a:cubicBezTo>
                <a:cubicBezTo>
                  <a:pt x="130" y="1"/>
                  <a:pt x="129" y="3"/>
                  <a:pt x="128" y="4"/>
                </a:cubicBezTo>
                <a:cubicBezTo>
                  <a:pt x="126" y="5"/>
                  <a:pt x="123" y="6"/>
                  <a:pt x="121" y="6"/>
                </a:cubicBezTo>
                <a:cubicBezTo>
                  <a:pt x="122" y="7"/>
                  <a:pt x="124" y="8"/>
                  <a:pt x="126" y="9"/>
                </a:cubicBezTo>
                <a:cubicBezTo>
                  <a:pt x="126" y="10"/>
                  <a:pt x="130" y="12"/>
                  <a:pt x="129" y="13"/>
                </a:cubicBezTo>
                <a:cubicBezTo>
                  <a:pt x="129" y="14"/>
                  <a:pt x="128" y="14"/>
                  <a:pt x="127" y="15"/>
                </a:cubicBezTo>
                <a:cubicBezTo>
                  <a:pt x="125" y="16"/>
                  <a:pt x="123" y="17"/>
                  <a:pt x="121" y="17"/>
                </a:cubicBezTo>
                <a:cubicBezTo>
                  <a:pt x="120" y="18"/>
                  <a:pt x="118" y="19"/>
                  <a:pt x="117" y="20"/>
                </a:cubicBezTo>
                <a:cubicBezTo>
                  <a:pt x="116" y="20"/>
                  <a:pt x="116" y="21"/>
                  <a:pt x="115" y="20"/>
                </a:cubicBezTo>
                <a:cubicBezTo>
                  <a:pt x="114" y="19"/>
                  <a:pt x="113" y="21"/>
                  <a:pt x="112" y="21"/>
                </a:cubicBezTo>
                <a:cubicBezTo>
                  <a:pt x="111" y="22"/>
                  <a:pt x="110" y="21"/>
                  <a:pt x="109" y="21"/>
                </a:cubicBezTo>
                <a:cubicBezTo>
                  <a:pt x="108" y="21"/>
                  <a:pt x="105" y="22"/>
                  <a:pt x="105" y="23"/>
                </a:cubicBezTo>
                <a:cubicBezTo>
                  <a:pt x="105" y="23"/>
                  <a:pt x="105" y="24"/>
                  <a:pt x="105" y="24"/>
                </a:cubicBezTo>
                <a:cubicBezTo>
                  <a:pt x="104" y="25"/>
                  <a:pt x="103" y="26"/>
                  <a:pt x="102" y="26"/>
                </a:cubicBezTo>
                <a:cubicBezTo>
                  <a:pt x="101" y="27"/>
                  <a:pt x="101" y="28"/>
                  <a:pt x="100" y="28"/>
                </a:cubicBezTo>
                <a:cubicBezTo>
                  <a:pt x="99" y="28"/>
                  <a:pt x="98" y="28"/>
                  <a:pt x="97" y="28"/>
                </a:cubicBezTo>
                <a:cubicBezTo>
                  <a:pt x="96" y="28"/>
                  <a:pt x="94" y="29"/>
                  <a:pt x="93" y="29"/>
                </a:cubicBezTo>
                <a:cubicBezTo>
                  <a:pt x="91" y="29"/>
                  <a:pt x="90" y="30"/>
                  <a:pt x="88" y="30"/>
                </a:cubicBezTo>
                <a:cubicBezTo>
                  <a:pt x="87" y="30"/>
                  <a:pt x="87" y="30"/>
                  <a:pt x="86" y="30"/>
                </a:cubicBezTo>
                <a:cubicBezTo>
                  <a:pt x="85" y="30"/>
                  <a:pt x="84" y="31"/>
                  <a:pt x="83" y="32"/>
                </a:cubicBezTo>
                <a:cubicBezTo>
                  <a:pt x="83" y="32"/>
                  <a:pt x="82" y="32"/>
                  <a:pt x="82" y="33"/>
                </a:cubicBezTo>
                <a:cubicBezTo>
                  <a:pt x="81" y="34"/>
                  <a:pt x="81" y="36"/>
                  <a:pt x="81" y="37"/>
                </a:cubicBezTo>
                <a:cubicBezTo>
                  <a:pt x="81" y="38"/>
                  <a:pt x="82" y="40"/>
                  <a:pt x="81" y="40"/>
                </a:cubicBezTo>
                <a:cubicBezTo>
                  <a:pt x="80" y="41"/>
                  <a:pt x="79" y="41"/>
                  <a:pt x="78" y="41"/>
                </a:cubicBezTo>
                <a:cubicBezTo>
                  <a:pt x="78" y="41"/>
                  <a:pt x="76" y="41"/>
                  <a:pt x="75" y="41"/>
                </a:cubicBezTo>
                <a:cubicBezTo>
                  <a:pt x="75" y="40"/>
                  <a:pt x="75" y="38"/>
                  <a:pt x="74" y="38"/>
                </a:cubicBezTo>
                <a:cubicBezTo>
                  <a:pt x="74" y="37"/>
                  <a:pt x="72" y="36"/>
                  <a:pt x="71" y="38"/>
                </a:cubicBezTo>
                <a:cubicBezTo>
                  <a:pt x="71" y="38"/>
                  <a:pt x="71" y="39"/>
                  <a:pt x="71" y="40"/>
                </a:cubicBezTo>
                <a:cubicBezTo>
                  <a:pt x="71" y="40"/>
                  <a:pt x="71" y="40"/>
                  <a:pt x="71" y="41"/>
                </a:cubicBezTo>
                <a:cubicBezTo>
                  <a:pt x="70" y="42"/>
                  <a:pt x="70" y="43"/>
                  <a:pt x="70" y="44"/>
                </a:cubicBezTo>
                <a:cubicBezTo>
                  <a:pt x="68" y="44"/>
                  <a:pt x="66" y="41"/>
                  <a:pt x="65" y="43"/>
                </a:cubicBezTo>
                <a:cubicBezTo>
                  <a:pt x="64" y="43"/>
                  <a:pt x="64" y="44"/>
                  <a:pt x="64" y="45"/>
                </a:cubicBezTo>
                <a:cubicBezTo>
                  <a:pt x="64" y="46"/>
                  <a:pt x="63" y="46"/>
                  <a:pt x="63" y="47"/>
                </a:cubicBezTo>
                <a:cubicBezTo>
                  <a:pt x="63" y="47"/>
                  <a:pt x="62" y="48"/>
                  <a:pt x="61" y="48"/>
                </a:cubicBezTo>
                <a:cubicBezTo>
                  <a:pt x="61" y="48"/>
                  <a:pt x="61" y="49"/>
                  <a:pt x="61" y="49"/>
                </a:cubicBezTo>
                <a:cubicBezTo>
                  <a:pt x="61" y="49"/>
                  <a:pt x="60" y="49"/>
                  <a:pt x="60" y="49"/>
                </a:cubicBezTo>
                <a:cubicBezTo>
                  <a:pt x="57" y="49"/>
                  <a:pt x="57" y="49"/>
                  <a:pt x="55" y="51"/>
                </a:cubicBezTo>
                <a:cubicBezTo>
                  <a:pt x="55" y="52"/>
                  <a:pt x="54" y="53"/>
                  <a:pt x="53" y="54"/>
                </a:cubicBezTo>
                <a:cubicBezTo>
                  <a:pt x="52" y="55"/>
                  <a:pt x="51" y="55"/>
                  <a:pt x="51" y="56"/>
                </a:cubicBezTo>
                <a:cubicBezTo>
                  <a:pt x="50" y="57"/>
                  <a:pt x="50" y="58"/>
                  <a:pt x="49" y="57"/>
                </a:cubicBezTo>
                <a:cubicBezTo>
                  <a:pt x="49" y="57"/>
                  <a:pt x="48" y="56"/>
                  <a:pt x="48" y="56"/>
                </a:cubicBezTo>
                <a:cubicBezTo>
                  <a:pt x="46" y="55"/>
                  <a:pt x="45" y="56"/>
                  <a:pt x="44" y="56"/>
                </a:cubicBezTo>
                <a:cubicBezTo>
                  <a:pt x="43" y="56"/>
                  <a:pt x="43" y="55"/>
                  <a:pt x="42" y="55"/>
                </a:cubicBezTo>
                <a:cubicBezTo>
                  <a:pt x="42" y="55"/>
                  <a:pt x="40" y="55"/>
                  <a:pt x="39" y="55"/>
                </a:cubicBezTo>
                <a:cubicBezTo>
                  <a:pt x="39" y="55"/>
                  <a:pt x="39" y="57"/>
                  <a:pt x="38" y="57"/>
                </a:cubicBezTo>
                <a:cubicBezTo>
                  <a:pt x="37" y="59"/>
                  <a:pt x="36" y="59"/>
                  <a:pt x="34" y="59"/>
                </a:cubicBezTo>
                <a:cubicBezTo>
                  <a:pt x="33" y="59"/>
                  <a:pt x="33" y="60"/>
                  <a:pt x="32" y="59"/>
                </a:cubicBezTo>
                <a:cubicBezTo>
                  <a:pt x="31" y="59"/>
                  <a:pt x="31" y="58"/>
                  <a:pt x="30" y="58"/>
                </a:cubicBezTo>
                <a:cubicBezTo>
                  <a:pt x="29" y="57"/>
                  <a:pt x="29" y="59"/>
                  <a:pt x="28" y="59"/>
                </a:cubicBezTo>
                <a:cubicBezTo>
                  <a:pt x="27" y="60"/>
                  <a:pt x="26" y="60"/>
                  <a:pt x="26" y="61"/>
                </a:cubicBezTo>
                <a:cubicBezTo>
                  <a:pt x="24" y="61"/>
                  <a:pt x="23" y="63"/>
                  <a:pt x="22" y="64"/>
                </a:cubicBezTo>
                <a:cubicBezTo>
                  <a:pt x="20" y="65"/>
                  <a:pt x="18" y="66"/>
                  <a:pt x="17" y="68"/>
                </a:cubicBezTo>
                <a:cubicBezTo>
                  <a:pt x="16" y="69"/>
                  <a:pt x="15" y="70"/>
                  <a:pt x="15" y="70"/>
                </a:cubicBezTo>
                <a:cubicBezTo>
                  <a:pt x="15" y="71"/>
                  <a:pt x="15" y="72"/>
                  <a:pt x="15" y="73"/>
                </a:cubicBezTo>
                <a:cubicBezTo>
                  <a:pt x="15" y="74"/>
                  <a:pt x="14" y="74"/>
                  <a:pt x="13" y="76"/>
                </a:cubicBezTo>
                <a:cubicBezTo>
                  <a:pt x="13" y="77"/>
                  <a:pt x="13" y="78"/>
                  <a:pt x="12" y="79"/>
                </a:cubicBezTo>
                <a:cubicBezTo>
                  <a:pt x="12" y="78"/>
                  <a:pt x="12" y="78"/>
                  <a:pt x="12" y="77"/>
                </a:cubicBezTo>
                <a:cubicBezTo>
                  <a:pt x="11" y="76"/>
                  <a:pt x="11" y="77"/>
                  <a:pt x="11" y="76"/>
                </a:cubicBezTo>
                <a:cubicBezTo>
                  <a:pt x="11" y="76"/>
                  <a:pt x="11" y="75"/>
                  <a:pt x="11" y="75"/>
                </a:cubicBezTo>
                <a:cubicBezTo>
                  <a:pt x="10" y="74"/>
                  <a:pt x="9" y="74"/>
                  <a:pt x="9" y="73"/>
                </a:cubicBezTo>
                <a:cubicBezTo>
                  <a:pt x="8" y="72"/>
                  <a:pt x="8" y="71"/>
                  <a:pt x="8" y="70"/>
                </a:cubicBezTo>
                <a:cubicBezTo>
                  <a:pt x="8" y="68"/>
                  <a:pt x="7" y="64"/>
                  <a:pt x="5" y="65"/>
                </a:cubicBezTo>
                <a:cubicBezTo>
                  <a:pt x="3" y="66"/>
                  <a:pt x="3" y="66"/>
                  <a:pt x="2" y="67"/>
                </a:cubicBezTo>
                <a:cubicBezTo>
                  <a:pt x="2" y="68"/>
                  <a:pt x="2" y="68"/>
                  <a:pt x="2" y="68"/>
                </a:cubicBezTo>
                <a:cubicBezTo>
                  <a:pt x="2" y="69"/>
                  <a:pt x="2" y="69"/>
                  <a:pt x="1" y="69"/>
                </a:cubicBezTo>
                <a:cubicBezTo>
                  <a:pt x="0" y="73"/>
                  <a:pt x="6" y="73"/>
                  <a:pt x="6" y="76"/>
                </a:cubicBezTo>
                <a:cubicBezTo>
                  <a:pt x="7" y="78"/>
                  <a:pt x="7" y="80"/>
                  <a:pt x="7" y="81"/>
                </a:cubicBezTo>
                <a:cubicBezTo>
                  <a:pt x="7" y="83"/>
                  <a:pt x="7" y="84"/>
                  <a:pt x="8" y="86"/>
                </a:cubicBezTo>
                <a:cubicBezTo>
                  <a:pt x="8" y="88"/>
                  <a:pt x="9" y="87"/>
                  <a:pt x="11" y="88"/>
                </a:cubicBezTo>
                <a:cubicBezTo>
                  <a:pt x="13" y="89"/>
                  <a:pt x="12" y="91"/>
                  <a:pt x="14" y="92"/>
                </a:cubicBezTo>
                <a:cubicBezTo>
                  <a:pt x="14" y="93"/>
                  <a:pt x="16" y="93"/>
                  <a:pt x="17" y="94"/>
                </a:cubicBezTo>
                <a:cubicBezTo>
                  <a:pt x="18" y="95"/>
                  <a:pt x="18" y="96"/>
                  <a:pt x="20" y="96"/>
                </a:cubicBezTo>
                <a:cubicBezTo>
                  <a:pt x="21" y="97"/>
                  <a:pt x="23" y="97"/>
                  <a:pt x="24" y="99"/>
                </a:cubicBezTo>
                <a:cubicBezTo>
                  <a:pt x="24" y="100"/>
                  <a:pt x="23" y="101"/>
                  <a:pt x="23" y="102"/>
                </a:cubicBezTo>
                <a:cubicBezTo>
                  <a:pt x="23" y="103"/>
                  <a:pt x="23" y="104"/>
                  <a:pt x="23" y="105"/>
                </a:cubicBezTo>
                <a:cubicBezTo>
                  <a:pt x="23" y="106"/>
                  <a:pt x="22" y="107"/>
                  <a:pt x="21" y="108"/>
                </a:cubicBezTo>
                <a:cubicBezTo>
                  <a:pt x="21" y="108"/>
                  <a:pt x="20" y="109"/>
                  <a:pt x="20" y="110"/>
                </a:cubicBezTo>
                <a:cubicBezTo>
                  <a:pt x="19" y="111"/>
                  <a:pt x="18" y="112"/>
                  <a:pt x="18" y="113"/>
                </a:cubicBezTo>
                <a:cubicBezTo>
                  <a:pt x="17" y="114"/>
                  <a:pt x="17" y="116"/>
                  <a:pt x="18" y="117"/>
                </a:cubicBezTo>
                <a:cubicBezTo>
                  <a:pt x="20" y="118"/>
                  <a:pt x="21" y="119"/>
                  <a:pt x="22" y="120"/>
                </a:cubicBezTo>
                <a:cubicBezTo>
                  <a:pt x="23" y="121"/>
                  <a:pt x="24" y="123"/>
                  <a:pt x="24" y="124"/>
                </a:cubicBezTo>
                <a:cubicBezTo>
                  <a:pt x="25" y="126"/>
                  <a:pt x="26" y="128"/>
                  <a:pt x="27" y="130"/>
                </a:cubicBezTo>
                <a:cubicBezTo>
                  <a:pt x="27" y="131"/>
                  <a:pt x="27" y="131"/>
                  <a:pt x="28" y="132"/>
                </a:cubicBezTo>
                <a:cubicBezTo>
                  <a:pt x="28" y="133"/>
                  <a:pt x="28" y="136"/>
                  <a:pt x="29" y="137"/>
                </a:cubicBezTo>
                <a:cubicBezTo>
                  <a:pt x="29" y="139"/>
                  <a:pt x="29" y="139"/>
                  <a:pt x="30" y="140"/>
                </a:cubicBezTo>
                <a:cubicBezTo>
                  <a:pt x="31" y="141"/>
                  <a:pt x="32" y="142"/>
                  <a:pt x="33" y="144"/>
                </a:cubicBezTo>
                <a:cubicBezTo>
                  <a:pt x="33" y="145"/>
                  <a:pt x="33" y="145"/>
                  <a:pt x="34" y="145"/>
                </a:cubicBezTo>
                <a:cubicBezTo>
                  <a:pt x="34" y="146"/>
                  <a:pt x="36" y="146"/>
                  <a:pt x="37" y="147"/>
                </a:cubicBezTo>
                <a:cubicBezTo>
                  <a:pt x="38" y="147"/>
                  <a:pt x="38" y="148"/>
                  <a:pt x="40" y="148"/>
                </a:cubicBezTo>
                <a:cubicBezTo>
                  <a:pt x="40" y="148"/>
                  <a:pt x="42" y="147"/>
                  <a:pt x="42" y="147"/>
                </a:cubicBezTo>
                <a:cubicBezTo>
                  <a:pt x="43" y="148"/>
                  <a:pt x="43" y="148"/>
                  <a:pt x="44" y="148"/>
                </a:cubicBezTo>
                <a:cubicBezTo>
                  <a:pt x="45" y="150"/>
                  <a:pt x="47" y="151"/>
                  <a:pt x="48" y="152"/>
                </a:cubicBezTo>
                <a:cubicBezTo>
                  <a:pt x="49" y="153"/>
                  <a:pt x="50" y="155"/>
                  <a:pt x="51" y="156"/>
                </a:cubicBezTo>
                <a:cubicBezTo>
                  <a:pt x="53" y="159"/>
                  <a:pt x="54" y="161"/>
                  <a:pt x="54" y="164"/>
                </a:cubicBezTo>
                <a:cubicBezTo>
                  <a:pt x="54" y="164"/>
                  <a:pt x="54" y="164"/>
                  <a:pt x="54" y="165"/>
                </a:cubicBezTo>
                <a:cubicBezTo>
                  <a:pt x="55" y="166"/>
                  <a:pt x="58" y="166"/>
                  <a:pt x="59" y="167"/>
                </a:cubicBezTo>
                <a:cubicBezTo>
                  <a:pt x="60" y="167"/>
                  <a:pt x="62" y="168"/>
                  <a:pt x="63" y="169"/>
                </a:cubicBezTo>
                <a:cubicBezTo>
                  <a:pt x="63" y="169"/>
                  <a:pt x="63" y="169"/>
                  <a:pt x="63" y="170"/>
                </a:cubicBezTo>
                <a:cubicBezTo>
                  <a:pt x="64" y="170"/>
                  <a:pt x="65" y="171"/>
                  <a:pt x="66" y="171"/>
                </a:cubicBezTo>
                <a:cubicBezTo>
                  <a:pt x="66" y="172"/>
                  <a:pt x="67" y="173"/>
                  <a:pt x="67" y="174"/>
                </a:cubicBezTo>
                <a:cubicBezTo>
                  <a:pt x="68" y="175"/>
                  <a:pt x="69" y="176"/>
                  <a:pt x="69" y="177"/>
                </a:cubicBezTo>
                <a:cubicBezTo>
                  <a:pt x="71" y="183"/>
                  <a:pt x="77" y="176"/>
                  <a:pt x="79" y="181"/>
                </a:cubicBezTo>
                <a:cubicBezTo>
                  <a:pt x="79" y="182"/>
                  <a:pt x="79" y="183"/>
                  <a:pt x="80" y="184"/>
                </a:cubicBezTo>
                <a:cubicBezTo>
                  <a:pt x="81" y="184"/>
                  <a:pt x="82" y="185"/>
                  <a:pt x="83" y="186"/>
                </a:cubicBezTo>
                <a:cubicBezTo>
                  <a:pt x="84" y="187"/>
                  <a:pt x="85" y="188"/>
                  <a:pt x="86" y="188"/>
                </a:cubicBezTo>
                <a:cubicBezTo>
                  <a:pt x="86" y="189"/>
                  <a:pt x="87" y="189"/>
                  <a:pt x="88" y="190"/>
                </a:cubicBezTo>
                <a:cubicBezTo>
                  <a:pt x="88" y="190"/>
                  <a:pt x="89" y="192"/>
                  <a:pt x="89" y="193"/>
                </a:cubicBezTo>
                <a:cubicBezTo>
                  <a:pt x="89" y="193"/>
                  <a:pt x="89" y="193"/>
                  <a:pt x="89" y="193"/>
                </a:cubicBezTo>
                <a:cubicBezTo>
                  <a:pt x="90" y="193"/>
                  <a:pt x="90" y="194"/>
                  <a:pt x="91" y="194"/>
                </a:cubicBezTo>
                <a:cubicBezTo>
                  <a:pt x="92" y="195"/>
                  <a:pt x="94" y="195"/>
                  <a:pt x="95" y="196"/>
                </a:cubicBezTo>
                <a:cubicBezTo>
                  <a:pt x="96" y="197"/>
                  <a:pt x="97" y="198"/>
                  <a:pt x="97" y="198"/>
                </a:cubicBezTo>
                <a:cubicBezTo>
                  <a:pt x="98" y="199"/>
                  <a:pt x="99" y="200"/>
                  <a:pt x="99" y="201"/>
                </a:cubicBezTo>
                <a:cubicBezTo>
                  <a:pt x="101" y="201"/>
                  <a:pt x="101" y="203"/>
                  <a:pt x="101" y="204"/>
                </a:cubicBezTo>
                <a:cubicBezTo>
                  <a:pt x="101" y="205"/>
                  <a:pt x="101" y="206"/>
                  <a:pt x="102" y="207"/>
                </a:cubicBezTo>
                <a:cubicBezTo>
                  <a:pt x="102" y="208"/>
                  <a:pt x="104" y="209"/>
                  <a:pt x="104" y="209"/>
                </a:cubicBezTo>
                <a:cubicBezTo>
                  <a:pt x="105" y="210"/>
                  <a:pt x="106" y="209"/>
                  <a:pt x="107" y="210"/>
                </a:cubicBezTo>
                <a:cubicBezTo>
                  <a:pt x="108" y="210"/>
                  <a:pt x="108" y="210"/>
                  <a:pt x="108" y="210"/>
                </a:cubicBezTo>
                <a:cubicBezTo>
                  <a:pt x="109" y="210"/>
                  <a:pt x="110" y="210"/>
                  <a:pt x="111" y="210"/>
                </a:cubicBezTo>
                <a:cubicBezTo>
                  <a:pt x="112" y="210"/>
                  <a:pt x="113" y="210"/>
                  <a:pt x="114" y="210"/>
                </a:cubicBezTo>
                <a:cubicBezTo>
                  <a:pt x="115" y="210"/>
                  <a:pt x="116" y="209"/>
                  <a:pt x="117" y="209"/>
                </a:cubicBezTo>
                <a:cubicBezTo>
                  <a:pt x="118" y="209"/>
                  <a:pt x="119" y="209"/>
                  <a:pt x="119" y="209"/>
                </a:cubicBezTo>
                <a:cubicBezTo>
                  <a:pt x="120" y="208"/>
                  <a:pt x="120" y="204"/>
                  <a:pt x="123" y="204"/>
                </a:cubicBezTo>
                <a:cubicBezTo>
                  <a:pt x="124" y="204"/>
                  <a:pt x="125" y="205"/>
                  <a:pt x="126" y="206"/>
                </a:cubicBezTo>
                <a:cubicBezTo>
                  <a:pt x="126" y="207"/>
                  <a:pt x="126" y="207"/>
                  <a:pt x="127" y="208"/>
                </a:cubicBezTo>
                <a:cubicBezTo>
                  <a:pt x="127" y="208"/>
                  <a:pt x="128" y="208"/>
                  <a:pt x="128" y="209"/>
                </a:cubicBezTo>
                <a:cubicBezTo>
                  <a:pt x="128" y="209"/>
                  <a:pt x="128" y="209"/>
                  <a:pt x="129" y="209"/>
                </a:cubicBezTo>
                <a:cubicBezTo>
                  <a:pt x="129" y="210"/>
                  <a:pt x="130" y="209"/>
                  <a:pt x="131" y="209"/>
                </a:cubicBezTo>
                <a:cubicBezTo>
                  <a:pt x="131" y="209"/>
                  <a:pt x="132" y="209"/>
                  <a:pt x="133" y="209"/>
                </a:cubicBezTo>
                <a:cubicBezTo>
                  <a:pt x="134" y="209"/>
                  <a:pt x="135" y="208"/>
                  <a:pt x="136" y="207"/>
                </a:cubicBezTo>
                <a:cubicBezTo>
                  <a:pt x="138" y="205"/>
                  <a:pt x="138" y="202"/>
                  <a:pt x="139" y="199"/>
                </a:cubicBezTo>
                <a:cubicBezTo>
                  <a:pt x="139" y="197"/>
                  <a:pt x="141" y="197"/>
                  <a:pt x="141" y="195"/>
                </a:cubicBezTo>
                <a:cubicBezTo>
                  <a:pt x="142" y="195"/>
                  <a:pt x="142" y="193"/>
                  <a:pt x="142" y="193"/>
                </a:cubicBezTo>
                <a:cubicBezTo>
                  <a:pt x="143" y="192"/>
                  <a:pt x="145" y="192"/>
                  <a:pt x="147" y="193"/>
                </a:cubicBezTo>
                <a:cubicBezTo>
                  <a:pt x="148" y="194"/>
                  <a:pt x="150" y="194"/>
                  <a:pt x="151" y="192"/>
                </a:cubicBezTo>
                <a:cubicBezTo>
                  <a:pt x="151" y="191"/>
                  <a:pt x="150" y="190"/>
                  <a:pt x="150" y="188"/>
                </a:cubicBezTo>
                <a:cubicBezTo>
                  <a:pt x="149" y="186"/>
                  <a:pt x="150" y="184"/>
                  <a:pt x="150" y="183"/>
                </a:cubicBezTo>
                <a:cubicBezTo>
                  <a:pt x="150" y="180"/>
                  <a:pt x="152" y="178"/>
                  <a:pt x="153" y="176"/>
                </a:cubicBezTo>
                <a:cubicBezTo>
                  <a:pt x="153" y="175"/>
                  <a:pt x="153" y="175"/>
                  <a:pt x="154" y="175"/>
                </a:cubicBezTo>
                <a:cubicBezTo>
                  <a:pt x="155" y="175"/>
                  <a:pt x="156" y="175"/>
                  <a:pt x="157" y="175"/>
                </a:cubicBezTo>
                <a:cubicBezTo>
                  <a:pt x="159" y="175"/>
                  <a:pt x="158" y="177"/>
                  <a:pt x="159" y="178"/>
                </a:cubicBezTo>
                <a:cubicBezTo>
                  <a:pt x="161" y="180"/>
                  <a:pt x="163" y="180"/>
                  <a:pt x="165" y="179"/>
                </a:cubicBezTo>
                <a:cubicBezTo>
                  <a:pt x="167" y="179"/>
                  <a:pt x="166" y="177"/>
                  <a:pt x="166" y="176"/>
                </a:cubicBezTo>
                <a:cubicBezTo>
                  <a:pt x="167" y="175"/>
                  <a:pt x="171" y="175"/>
                  <a:pt x="171" y="177"/>
                </a:cubicBezTo>
                <a:cubicBezTo>
                  <a:pt x="171" y="177"/>
                  <a:pt x="172" y="178"/>
                  <a:pt x="172" y="178"/>
                </a:cubicBezTo>
                <a:cubicBezTo>
                  <a:pt x="174" y="179"/>
                  <a:pt x="175" y="179"/>
                  <a:pt x="177" y="180"/>
                </a:cubicBezTo>
                <a:cubicBezTo>
                  <a:pt x="179" y="181"/>
                  <a:pt x="183" y="182"/>
                  <a:pt x="185" y="184"/>
                </a:cubicBezTo>
                <a:cubicBezTo>
                  <a:pt x="186" y="185"/>
                  <a:pt x="186" y="186"/>
                  <a:pt x="187" y="187"/>
                </a:cubicBezTo>
                <a:cubicBezTo>
                  <a:pt x="188" y="187"/>
                  <a:pt x="190" y="187"/>
                  <a:pt x="192" y="187"/>
                </a:cubicBezTo>
                <a:cubicBezTo>
                  <a:pt x="192" y="187"/>
                  <a:pt x="193" y="187"/>
                  <a:pt x="194" y="187"/>
                </a:cubicBezTo>
                <a:cubicBezTo>
                  <a:pt x="195" y="186"/>
                  <a:pt x="195" y="186"/>
                  <a:pt x="196" y="186"/>
                </a:cubicBezTo>
                <a:cubicBezTo>
                  <a:pt x="198" y="185"/>
                  <a:pt x="199" y="186"/>
                  <a:pt x="200" y="188"/>
                </a:cubicBezTo>
                <a:cubicBezTo>
                  <a:pt x="201" y="189"/>
                  <a:pt x="200" y="191"/>
                  <a:pt x="202" y="192"/>
                </a:cubicBezTo>
                <a:cubicBezTo>
                  <a:pt x="204" y="193"/>
                  <a:pt x="207" y="194"/>
                  <a:pt x="210" y="195"/>
                </a:cubicBezTo>
                <a:cubicBezTo>
                  <a:pt x="212" y="196"/>
                  <a:pt x="213" y="196"/>
                  <a:pt x="215" y="196"/>
                </a:cubicBezTo>
                <a:cubicBezTo>
                  <a:pt x="218" y="196"/>
                  <a:pt x="221" y="197"/>
                  <a:pt x="224" y="196"/>
                </a:cubicBezTo>
                <a:cubicBezTo>
                  <a:pt x="225" y="196"/>
                  <a:pt x="227" y="195"/>
                  <a:pt x="228" y="194"/>
                </a:cubicBezTo>
                <a:cubicBezTo>
                  <a:pt x="229" y="192"/>
                  <a:pt x="228" y="190"/>
                  <a:pt x="230" y="190"/>
                </a:cubicBezTo>
                <a:cubicBezTo>
                  <a:pt x="232" y="189"/>
                  <a:pt x="233" y="190"/>
                  <a:pt x="234" y="191"/>
                </a:cubicBezTo>
                <a:cubicBezTo>
                  <a:pt x="235" y="193"/>
                  <a:pt x="237" y="192"/>
                  <a:pt x="238" y="193"/>
                </a:cubicBezTo>
                <a:cubicBezTo>
                  <a:pt x="239" y="194"/>
                  <a:pt x="239" y="194"/>
                  <a:pt x="240" y="195"/>
                </a:cubicBezTo>
                <a:cubicBezTo>
                  <a:pt x="240" y="196"/>
                  <a:pt x="240" y="197"/>
                  <a:pt x="240" y="197"/>
                </a:cubicBezTo>
                <a:cubicBezTo>
                  <a:pt x="241" y="200"/>
                  <a:pt x="247" y="198"/>
                  <a:pt x="249" y="198"/>
                </a:cubicBezTo>
                <a:cubicBezTo>
                  <a:pt x="250" y="198"/>
                  <a:pt x="252" y="198"/>
                  <a:pt x="253" y="199"/>
                </a:cubicBezTo>
                <a:cubicBezTo>
                  <a:pt x="254" y="199"/>
                  <a:pt x="254" y="200"/>
                  <a:pt x="254" y="200"/>
                </a:cubicBezTo>
                <a:cubicBezTo>
                  <a:pt x="255" y="200"/>
                  <a:pt x="255" y="201"/>
                  <a:pt x="255" y="201"/>
                </a:cubicBezTo>
                <a:cubicBezTo>
                  <a:pt x="256" y="201"/>
                  <a:pt x="256" y="201"/>
                  <a:pt x="256" y="201"/>
                </a:cubicBezTo>
                <a:cubicBezTo>
                  <a:pt x="256" y="201"/>
                  <a:pt x="256" y="201"/>
                  <a:pt x="256" y="201"/>
                </a:cubicBezTo>
                <a:cubicBezTo>
                  <a:pt x="256" y="202"/>
                  <a:pt x="256" y="202"/>
                  <a:pt x="257" y="203"/>
                </a:cubicBezTo>
                <a:cubicBezTo>
                  <a:pt x="258" y="203"/>
                  <a:pt x="259" y="202"/>
                  <a:pt x="261" y="20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3" name="Freeform 29">
            <a:extLst>
              <a:ext uri="{FF2B5EF4-FFF2-40B4-BE49-F238E27FC236}">
                <a16:creationId xmlns:a16="http://schemas.microsoft.com/office/drawing/2014/main" id="{63EDC701-5EB1-F710-5CCE-CA7D96B6D2A5}"/>
              </a:ext>
            </a:extLst>
          </p:cNvPr>
          <p:cNvSpPr>
            <a:spLocks/>
          </p:cNvSpPr>
          <p:nvPr/>
        </p:nvSpPr>
        <p:spPr bwMode="auto">
          <a:xfrm>
            <a:off x="3796468" y="4470961"/>
            <a:ext cx="593739" cy="282065"/>
          </a:xfrm>
          <a:custGeom>
            <a:avLst/>
            <a:gdLst/>
            <a:ahLst/>
            <a:cxnLst>
              <a:cxn ang="0">
                <a:pos x="23" y="143"/>
              </a:cxn>
              <a:cxn ang="0">
                <a:pos x="37" y="152"/>
              </a:cxn>
              <a:cxn ang="0">
                <a:pos x="76" y="151"/>
              </a:cxn>
              <a:cxn ang="0">
                <a:pos x="90" y="147"/>
              </a:cxn>
              <a:cxn ang="0">
                <a:pos x="93" y="130"/>
              </a:cxn>
              <a:cxn ang="0">
                <a:pos x="118" y="125"/>
              </a:cxn>
              <a:cxn ang="0">
                <a:pos x="133" y="115"/>
              </a:cxn>
              <a:cxn ang="0">
                <a:pos x="144" y="116"/>
              </a:cxn>
              <a:cxn ang="0">
                <a:pos x="161" y="116"/>
              </a:cxn>
              <a:cxn ang="0">
                <a:pos x="173" y="111"/>
              </a:cxn>
              <a:cxn ang="0">
                <a:pos x="182" y="94"/>
              </a:cxn>
              <a:cxn ang="0">
                <a:pos x="207" y="89"/>
              </a:cxn>
              <a:cxn ang="0">
                <a:pos x="221" y="91"/>
              </a:cxn>
              <a:cxn ang="0">
                <a:pos x="236" y="88"/>
              </a:cxn>
              <a:cxn ang="0">
                <a:pos x="248" y="102"/>
              </a:cxn>
              <a:cxn ang="0">
                <a:pos x="262" y="102"/>
              </a:cxn>
              <a:cxn ang="0">
                <a:pos x="275" y="90"/>
              </a:cxn>
              <a:cxn ang="0">
                <a:pos x="281" y="76"/>
              </a:cxn>
              <a:cxn ang="0">
                <a:pos x="289" y="57"/>
              </a:cxn>
              <a:cxn ang="0">
                <a:pos x="301" y="52"/>
              </a:cxn>
              <a:cxn ang="0">
                <a:pos x="323" y="43"/>
              </a:cxn>
              <a:cxn ang="0">
                <a:pos x="320" y="40"/>
              </a:cxn>
              <a:cxn ang="0">
                <a:pos x="298" y="30"/>
              </a:cxn>
              <a:cxn ang="0">
                <a:pos x="289" y="23"/>
              </a:cxn>
              <a:cxn ang="0">
                <a:pos x="276" y="16"/>
              </a:cxn>
              <a:cxn ang="0">
                <a:pos x="255" y="13"/>
              </a:cxn>
              <a:cxn ang="0">
                <a:pos x="241" y="25"/>
              </a:cxn>
              <a:cxn ang="0">
                <a:pos x="232" y="22"/>
              </a:cxn>
              <a:cxn ang="0">
                <a:pos x="212" y="18"/>
              </a:cxn>
              <a:cxn ang="0">
                <a:pos x="190" y="30"/>
              </a:cxn>
              <a:cxn ang="0">
                <a:pos x="181" y="32"/>
              </a:cxn>
              <a:cxn ang="0">
                <a:pos x="175" y="21"/>
              </a:cxn>
              <a:cxn ang="0">
                <a:pos x="167" y="10"/>
              </a:cxn>
              <a:cxn ang="0">
                <a:pos x="155" y="4"/>
              </a:cxn>
              <a:cxn ang="0">
                <a:pos x="142" y="17"/>
              </a:cxn>
              <a:cxn ang="0">
                <a:pos x="126" y="7"/>
              </a:cxn>
              <a:cxn ang="0">
                <a:pos x="117" y="9"/>
              </a:cxn>
              <a:cxn ang="0">
                <a:pos x="105" y="12"/>
              </a:cxn>
              <a:cxn ang="0">
                <a:pos x="96" y="22"/>
              </a:cxn>
              <a:cxn ang="0">
                <a:pos x="87" y="28"/>
              </a:cxn>
              <a:cxn ang="0">
                <a:pos x="78" y="47"/>
              </a:cxn>
              <a:cxn ang="0">
                <a:pos x="70" y="52"/>
              </a:cxn>
              <a:cxn ang="0">
                <a:pos x="57" y="62"/>
              </a:cxn>
              <a:cxn ang="0">
                <a:pos x="51" y="64"/>
              </a:cxn>
              <a:cxn ang="0">
                <a:pos x="31" y="60"/>
              </a:cxn>
              <a:cxn ang="0">
                <a:pos x="23" y="69"/>
              </a:cxn>
              <a:cxn ang="0">
                <a:pos x="8" y="75"/>
              </a:cxn>
              <a:cxn ang="0">
                <a:pos x="4" y="88"/>
              </a:cxn>
              <a:cxn ang="0">
                <a:pos x="4" y="101"/>
              </a:cxn>
              <a:cxn ang="0">
                <a:pos x="9" y="118"/>
              </a:cxn>
              <a:cxn ang="0">
                <a:pos x="12" y="126"/>
              </a:cxn>
              <a:cxn ang="0">
                <a:pos x="9" y="135"/>
              </a:cxn>
            </a:cxnLst>
            <a:rect l="0" t="0" r="r" b="b"/>
            <a:pathLst>
              <a:path w="324" h="153">
                <a:moveTo>
                  <a:pt x="9" y="135"/>
                </a:moveTo>
                <a:cubicBezTo>
                  <a:pt x="10" y="135"/>
                  <a:pt x="11" y="135"/>
                  <a:pt x="12" y="136"/>
                </a:cubicBezTo>
                <a:cubicBezTo>
                  <a:pt x="14" y="136"/>
                  <a:pt x="16" y="137"/>
                  <a:pt x="17" y="138"/>
                </a:cubicBezTo>
                <a:cubicBezTo>
                  <a:pt x="19" y="139"/>
                  <a:pt x="20" y="142"/>
                  <a:pt x="23" y="143"/>
                </a:cubicBezTo>
                <a:cubicBezTo>
                  <a:pt x="24" y="143"/>
                  <a:pt x="25" y="143"/>
                  <a:pt x="26" y="143"/>
                </a:cubicBezTo>
                <a:cubicBezTo>
                  <a:pt x="28" y="144"/>
                  <a:pt x="29" y="146"/>
                  <a:pt x="30" y="147"/>
                </a:cubicBezTo>
                <a:cubicBezTo>
                  <a:pt x="30" y="149"/>
                  <a:pt x="31" y="151"/>
                  <a:pt x="32" y="152"/>
                </a:cubicBezTo>
                <a:cubicBezTo>
                  <a:pt x="33" y="153"/>
                  <a:pt x="35" y="152"/>
                  <a:pt x="37" y="152"/>
                </a:cubicBezTo>
                <a:cubicBezTo>
                  <a:pt x="44" y="152"/>
                  <a:pt x="51" y="152"/>
                  <a:pt x="59" y="152"/>
                </a:cubicBezTo>
                <a:cubicBezTo>
                  <a:pt x="63" y="152"/>
                  <a:pt x="69" y="153"/>
                  <a:pt x="73" y="152"/>
                </a:cubicBezTo>
                <a:cubicBezTo>
                  <a:pt x="73" y="152"/>
                  <a:pt x="75" y="151"/>
                  <a:pt x="75" y="151"/>
                </a:cubicBezTo>
                <a:cubicBezTo>
                  <a:pt x="75" y="152"/>
                  <a:pt x="76" y="151"/>
                  <a:pt x="76" y="151"/>
                </a:cubicBezTo>
                <a:cubicBezTo>
                  <a:pt x="76" y="151"/>
                  <a:pt x="76" y="150"/>
                  <a:pt x="76" y="150"/>
                </a:cubicBezTo>
                <a:cubicBezTo>
                  <a:pt x="78" y="149"/>
                  <a:pt x="79" y="149"/>
                  <a:pt x="80" y="149"/>
                </a:cubicBezTo>
                <a:cubicBezTo>
                  <a:pt x="82" y="148"/>
                  <a:pt x="83" y="148"/>
                  <a:pt x="85" y="148"/>
                </a:cubicBezTo>
                <a:cubicBezTo>
                  <a:pt x="86" y="148"/>
                  <a:pt x="89" y="148"/>
                  <a:pt x="90" y="147"/>
                </a:cubicBezTo>
                <a:cubicBezTo>
                  <a:pt x="92" y="147"/>
                  <a:pt x="93" y="145"/>
                  <a:pt x="93" y="144"/>
                </a:cubicBezTo>
                <a:cubicBezTo>
                  <a:pt x="92" y="141"/>
                  <a:pt x="89" y="142"/>
                  <a:pt x="89" y="139"/>
                </a:cubicBezTo>
                <a:cubicBezTo>
                  <a:pt x="90" y="138"/>
                  <a:pt x="91" y="137"/>
                  <a:pt x="92" y="136"/>
                </a:cubicBezTo>
                <a:cubicBezTo>
                  <a:pt x="92" y="134"/>
                  <a:pt x="92" y="132"/>
                  <a:pt x="93" y="130"/>
                </a:cubicBezTo>
                <a:cubicBezTo>
                  <a:pt x="93" y="130"/>
                  <a:pt x="95" y="128"/>
                  <a:pt x="96" y="128"/>
                </a:cubicBezTo>
                <a:cubicBezTo>
                  <a:pt x="97" y="127"/>
                  <a:pt x="100" y="128"/>
                  <a:pt x="101" y="128"/>
                </a:cubicBezTo>
                <a:cubicBezTo>
                  <a:pt x="105" y="127"/>
                  <a:pt x="109" y="126"/>
                  <a:pt x="113" y="126"/>
                </a:cubicBezTo>
                <a:cubicBezTo>
                  <a:pt x="114" y="125"/>
                  <a:pt x="116" y="126"/>
                  <a:pt x="118" y="125"/>
                </a:cubicBezTo>
                <a:cubicBezTo>
                  <a:pt x="119" y="125"/>
                  <a:pt x="121" y="125"/>
                  <a:pt x="122" y="124"/>
                </a:cubicBezTo>
                <a:cubicBezTo>
                  <a:pt x="123" y="124"/>
                  <a:pt x="126" y="125"/>
                  <a:pt x="127" y="124"/>
                </a:cubicBezTo>
                <a:cubicBezTo>
                  <a:pt x="128" y="124"/>
                  <a:pt x="130" y="122"/>
                  <a:pt x="130" y="121"/>
                </a:cubicBezTo>
                <a:cubicBezTo>
                  <a:pt x="131" y="119"/>
                  <a:pt x="132" y="116"/>
                  <a:pt x="133" y="115"/>
                </a:cubicBezTo>
                <a:cubicBezTo>
                  <a:pt x="134" y="114"/>
                  <a:pt x="136" y="114"/>
                  <a:pt x="137" y="114"/>
                </a:cubicBezTo>
                <a:cubicBezTo>
                  <a:pt x="138" y="114"/>
                  <a:pt x="141" y="114"/>
                  <a:pt x="141" y="115"/>
                </a:cubicBezTo>
                <a:cubicBezTo>
                  <a:pt x="142" y="115"/>
                  <a:pt x="141" y="116"/>
                  <a:pt x="142" y="116"/>
                </a:cubicBezTo>
                <a:cubicBezTo>
                  <a:pt x="142" y="117"/>
                  <a:pt x="143" y="116"/>
                  <a:pt x="144" y="116"/>
                </a:cubicBezTo>
                <a:cubicBezTo>
                  <a:pt x="146" y="116"/>
                  <a:pt x="149" y="116"/>
                  <a:pt x="150" y="117"/>
                </a:cubicBezTo>
                <a:cubicBezTo>
                  <a:pt x="152" y="118"/>
                  <a:pt x="152" y="121"/>
                  <a:pt x="153" y="122"/>
                </a:cubicBezTo>
                <a:cubicBezTo>
                  <a:pt x="155" y="121"/>
                  <a:pt x="155" y="119"/>
                  <a:pt x="157" y="117"/>
                </a:cubicBezTo>
                <a:cubicBezTo>
                  <a:pt x="158" y="117"/>
                  <a:pt x="159" y="117"/>
                  <a:pt x="161" y="116"/>
                </a:cubicBezTo>
                <a:cubicBezTo>
                  <a:pt x="161" y="115"/>
                  <a:pt x="162" y="115"/>
                  <a:pt x="163" y="114"/>
                </a:cubicBezTo>
                <a:cubicBezTo>
                  <a:pt x="163" y="114"/>
                  <a:pt x="164" y="114"/>
                  <a:pt x="165" y="114"/>
                </a:cubicBezTo>
                <a:cubicBezTo>
                  <a:pt x="167" y="114"/>
                  <a:pt x="168" y="112"/>
                  <a:pt x="170" y="111"/>
                </a:cubicBezTo>
                <a:cubicBezTo>
                  <a:pt x="171" y="111"/>
                  <a:pt x="172" y="111"/>
                  <a:pt x="173" y="111"/>
                </a:cubicBezTo>
                <a:cubicBezTo>
                  <a:pt x="174" y="111"/>
                  <a:pt x="175" y="110"/>
                  <a:pt x="175" y="109"/>
                </a:cubicBezTo>
                <a:cubicBezTo>
                  <a:pt x="177" y="108"/>
                  <a:pt x="178" y="106"/>
                  <a:pt x="179" y="104"/>
                </a:cubicBezTo>
                <a:cubicBezTo>
                  <a:pt x="180" y="102"/>
                  <a:pt x="180" y="101"/>
                  <a:pt x="180" y="99"/>
                </a:cubicBezTo>
                <a:cubicBezTo>
                  <a:pt x="181" y="97"/>
                  <a:pt x="182" y="96"/>
                  <a:pt x="182" y="94"/>
                </a:cubicBezTo>
                <a:cubicBezTo>
                  <a:pt x="183" y="92"/>
                  <a:pt x="182" y="90"/>
                  <a:pt x="183" y="89"/>
                </a:cubicBezTo>
                <a:cubicBezTo>
                  <a:pt x="184" y="86"/>
                  <a:pt x="190" y="88"/>
                  <a:pt x="192" y="88"/>
                </a:cubicBezTo>
                <a:cubicBezTo>
                  <a:pt x="196" y="88"/>
                  <a:pt x="199" y="88"/>
                  <a:pt x="203" y="88"/>
                </a:cubicBezTo>
                <a:cubicBezTo>
                  <a:pt x="205" y="88"/>
                  <a:pt x="206" y="88"/>
                  <a:pt x="207" y="89"/>
                </a:cubicBezTo>
                <a:cubicBezTo>
                  <a:pt x="208" y="89"/>
                  <a:pt x="208" y="90"/>
                  <a:pt x="209" y="91"/>
                </a:cubicBezTo>
                <a:cubicBezTo>
                  <a:pt x="209" y="91"/>
                  <a:pt x="210" y="91"/>
                  <a:pt x="211" y="91"/>
                </a:cubicBezTo>
                <a:cubicBezTo>
                  <a:pt x="213" y="91"/>
                  <a:pt x="215" y="91"/>
                  <a:pt x="216" y="91"/>
                </a:cubicBezTo>
                <a:cubicBezTo>
                  <a:pt x="218" y="91"/>
                  <a:pt x="219" y="92"/>
                  <a:pt x="221" y="91"/>
                </a:cubicBezTo>
                <a:cubicBezTo>
                  <a:pt x="222" y="91"/>
                  <a:pt x="223" y="89"/>
                  <a:pt x="225" y="89"/>
                </a:cubicBezTo>
                <a:cubicBezTo>
                  <a:pt x="226" y="89"/>
                  <a:pt x="227" y="89"/>
                  <a:pt x="228" y="88"/>
                </a:cubicBezTo>
                <a:cubicBezTo>
                  <a:pt x="229" y="88"/>
                  <a:pt x="230" y="88"/>
                  <a:pt x="232" y="88"/>
                </a:cubicBezTo>
                <a:cubicBezTo>
                  <a:pt x="233" y="88"/>
                  <a:pt x="235" y="87"/>
                  <a:pt x="236" y="88"/>
                </a:cubicBezTo>
                <a:cubicBezTo>
                  <a:pt x="237" y="88"/>
                  <a:pt x="237" y="89"/>
                  <a:pt x="237" y="89"/>
                </a:cubicBezTo>
                <a:cubicBezTo>
                  <a:pt x="238" y="89"/>
                  <a:pt x="239" y="89"/>
                  <a:pt x="240" y="90"/>
                </a:cubicBezTo>
                <a:cubicBezTo>
                  <a:pt x="243" y="92"/>
                  <a:pt x="243" y="96"/>
                  <a:pt x="244" y="99"/>
                </a:cubicBezTo>
                <a:cubicBezTo>
                  <a:pt x="245" y="100"/>
                  <a:pt x="247" y="101"/>
                  <a:pt x="248" y="102"/>
                </a:cubicBezTo>
                <a:cubicBezTo>
                  <a:pt x="250" y="103"/>
                  <a:pt x="250" y="103"/>
                  <a:pt x="252" y="104"/>
                </a:cubicBezTo>
                <a:cubicBezTo>
                  <a:pt x="252" y="105"/>
                  <a:pt x="253" y="106"/>
                  <a:pt x="254" y="107"/>
                </a:cubicBezTo>
                <a:cubicBezTo>
                  <a:pt x="256" y="107"/>
                  <a:pt x="257" y="105"/>
                  <a:pt x="258" y="103"/>
                </a:cubicBezTo>
                <a:cubicBezTo>
                  <a:pt x="260" y="102"/>
                  <a:pt x="260" y="102"/>
                  <a:pt x="262" y="102"/>
                </a:cubicBezTo>
                <a:cubicBezTo>
                  <a:pt x="264" y="102"/>
                  <a:pt x="266" y="103"/>
                  <a:pt x="268" y="102"/>
                </a:cubicBezTo>
                <a:cubicBezTo>
                  <a:pt x="269" y="101"/>
                  <a:pt x="270" y="99"/>
                  <a:pt x="270" y="98"/>
                </a:cubicBezTo>
                <a:cubicBezTo>
                  <a:pt x="271" y="97"/>
                  <a:pt x="271" y="95"/>
                  <a:pt x="272" y="94"/>
                </a:cubicBezTo>
                <a:cubicBezTo>
                  <a:pt x="273" y="92"/>
                  <a:pt x="274" y="91"/>
                  <a:pt x="275" y="90"/>
                </a:cubicBezTo>
                <a:cubicBezTo>
                  <a:pt x="276" y="89"/>
                  <a:pt x="276" y="90"/>
                  <a:pt x="276" y="88"/>
                </a:cubicBezTo>
                <a:cubicBezTo>
                  <a:pt x="276" y="86"/>
                  <a:pt x="277" y="86"/>
                  <a:pt x="277" y="84"/>
                </a:cubicBezTo>
                <a:cubicBezTo>
                  <a:pt x="278" y="83"/>
                  <a:pt x="278" y="82"/>
                  <a:pt x="279" y="80"/>
                </a:cubicBezTo>
                <a:cubicBezTo>
                  <a:pt x="279" y="79"/>
                  <a:pt x="280" y="77"/>
                  <a:pt x="281" y="76"/>
                </a:cubicBezTo>
                <a:cubicBezTo>
                  <a:pt x="281" y="75"/>
                  <a:pt x="283" y="73"/>
                  <a:pt x="283" y="72"/>
                </a:cubicBezTo>
                <a:cubicBezTo>
                  <a:pt x="283" y="70"/>
                  <a:pt x="283" y="69"/>
                  <a:pt x="284" y="67"/>
                </a:cubicBezTo>
                <a:cubicBezTo>
                  <a:pt x="284" y="65"/>
                  <a:pt x="285" y="64"/>
                  <a:pt x="286" y="62"/>
                </a:cubicBezTo>
                <a:cubicBezTo>
                  <a:pt x="287" y="61"/>
                  <a:pt x="289" y="59"/>
                  <a:pt x="289" y="57"/>
                </a:cubicBezTo>
                <a:cubicBezTo>
                  <a:pt x="290" y="56"/>
                  <a:pt x="289" y="56"/>
                  <a:pt x="290" y="55"/>
                </a:cubicBezTo>
                <a:cubicBezTo>
                  <a:pt x="290" y="55"/>
                  <a:pt x="291" y="54"/>
                  <a:pt x="292" y="54"/>
                </a:cubicBezTo>
                <a:cubicBezTo>
                  <a:pt x="293" y="53"/>
                  <a:pt x="296" y="54"/>
                  <a:pt x="297" y="53"/>
                </a:cubicBezTo>
                <a:cubicBezTo>
                  <a:pt x="299" y="53"/>
                  <a:pt x="300" y="52"/>
                  <a:pt x="301" y="52"/>
                </a:cubicBezTo>
                <a:cubicBezTo>
                  <a:pt x="303" y="52"/>
                  <a:pt x="305" y="53"/>
                  <a:pt x="307" y="53"/>
                </a:cubicBezTo>
                <a:cubicBezTo>
                  <a:pt x="309" y="53"/>
                  <a:pt x="311" y="53"/>
                  <a:pt x="312" y="53"/>
                </a:cubicBezTo>
                <a:cubicBezTo>
                  <a:pt x="316" y="52"/>
                  <a:pt x="319" y="51"/>
                  <a:pt x="322" y="47"/>
                </a:cubicBezTo>
                <a:cubicBezTo>
                  <a:pt x="322" y="46"/>
                  <a:pt x="323" y="45"/>
                  <a:pt x="323" y="43"/>
                </a:cubicBezTo>
                <a:cubicBezTo>
                  <a:pt x="324" y="43"/>
                  <a:pt x="324" y="43"/>
                  <a:pt x="324" y="42"/>
                </a:cubicBezTo>
                <a:cubicBezTo>
                  <a:pt x="324" y="42"/>
                  <a:pt x="324" y="42"/>
                  <a:pt x="324" y="42"/>
                </a:cubicBezTo>
                <a:cubicBezTo>
                  <a:pt x="323" y="42"/>
                  <a:pt x="322" y="42"/>
                  <a:pt x="322" y="41"/>
                </a:cubicBezTo>
                <a:cubicBezTo>
                  <a:pt x="321" y="41"/>
                  <a:pt x="320" y="40"/>
                  <a:pt x="320" y="40"/>
                </a:cubicBezTo>
                <a:cubicBezTo>
                  <a:pt x="318" y="39"/>
                  <a:pt x="316" y="38"/>
                  <a:pt x="315" y="38"/>
                </a:cubicBezTo>
                <a:cubicBezTo>
                  <a:pt x="311" y="36"/>
                  <a:pt x="308" y="36"/>
                  <a:pt x="304" y="35"/>
                </a:cubicBezTo>
                <a:cubicBezTo>
                  <a:pt x="303" y="34"/>
                  <a:pt x="302" y="34"/>
                  <a:pt x="301" y="32"/>
                </a:cubicBezTo>
                <a:cubicBezTo>
                  <a:pt x="300" y="31"/>
                  <a:pt x="300" y="31"/>
                  <a:pt x="298" y="30"/>
                </a:cubicBezTo>
                <a:cubicBezTo>
                  <a:pt x="297" y="29"/>
                  <a:pt x="295" y="28"/>
                  <a:pt x="293" y="27"/>
                </a:cubicBezTo>
                <a:cubicBezTo>
                  <a:pt x="292" y="27"/>
                  <a:pt x="292" y="27"/>
                  <a:pt x="291" y="27"/>
                </a:cubicBezTo>
                <a:cubicBezTo>
                  <a:pt x="291" y="27"/>
                  <a:pt x="290" y="25"/>
                  <a:pt x="290" y="25"/>
                </a:cubicBezTo>
                <a:cubicBezTo>
                  <a:pt x="289" y="24"/>
                  <a:pt x="289" y="24"/>
                  <a:pt x="289" y="23"/>
                </a:cubicBezTo>
                <a:cubicBezTo>
                  <a:pt x="288" y="22"/>
                  <a:pt x="287" y="21"/>
                  <a:pt x="286" y="20"/>
                </a:cubicBezTo>
                <a:cubicBezTo>
                  <a:pt x="285" y="20"/>
                  <a:pt x="284" y="21"/>
                  <a:pt x="283" y="21"/>
                </a:cubicBezTo>
                <a:cubicBezTo>
                  <a:pt x="281" y="20"/>
                  <a:pt x="282" y="20"/>
                  <a:pt x="281" y="19"/>
                </a:cubicBezTo>
                <a:cubicBezTo>
                  <a:pt x="279" y="18"/>
                  <a:pt x="278" y="17"/>
                  <a:pt x="276" y="16"/>
                </a:cubicBezTo>
                <a:cubicBezTo>
                  <a:pt x="273" y="15"/>
                  <a:pt x="269" y="14"/>
                  <a:pt x="266" y="13"/>
                </a:cubicBezTo>
                <a:cubicBezTo>
                  <a:pt x="264" y="13"/>
                  <a:pt x="261" y="13"/>
                  <a:pt x="259" y="13"/>
                </a:cubicBezTo>
                <a:cubicBezTo>
                  <a:pt x="258" y="13"/>
                  <a:pt x="258" y="12"/>
                  <a:pt x="257" y="12"/>
                </a:cubicBezTo>
                <a:cubicBezTo>
                  <a:pt x="256" y="12"/>
                  <a:pt x="255" y="13"/>
                  <a:pt x="255" y="13"/>
                </a:cubicBezTo>
                <a:cubicBezTo>
                  <a:pt x="254" y="17"/>
                  <a:pt x="251" y="15"/>
                  <a:pt x="249" y="15"/>
                </a:cubicBezTo>
                <a:cubicBezTo>
                  <a:pt x="248" y="15"/>
                  <a:pt x="247" y="16"/>
                  <a:pt x="246" y="17"/>
                </a:cubicBezTo>
                <a:cubicBezTo>
                  <a:pt x="245" y="19"/>
                  <a:pt x="246" y="20"/>
                  <a:pt x="245" y="22"/>
                </a:cubicBezTo>
                <a:cubicBezTo>
                  <a:pt x="245" y="23"/>
                  <a:pt x="242" y="25"/>
                  <a:pt x="241" y="25"/>
                </a:cubicBezTo>
                <a:cubicBezTo>
                  <a:pt x="241" y="25"/>
                  <a:pt x="238" y="25"/>
                  <a:pt x="238" y="25"/>
                </a:cubicBezTo>
                <a:cubicBezTo>
                  <a:pt x="237" y="25"/>
                  <a:pt x="237" y="24"/>
                  <a:pt x="237" y="23"/>
                </a:cubicBezTo>
                <a:cubicBezTo>
                  <a:pt x="236" y="23"/>
                  <a:pt x="235" y="23"/>
                  <a:pt x="234" y="22"/>
                </a:cubicBezTo>
                <a:cubicBezTo>
                  <a:pt x="234" y="22"/>
                  <a:pt x="232" y="22"/>
                  <a:pt x="232" y="22"/>
                </a:cubicBezTo>
                <a:cubicBezTo>
                  <a:pt x="230" y="21"/>
                  <a:pt x="229" y="18"/>
                  <a:pt x="227" y="17"/>
                </a:cubicBezTo>
                <a:cubicBezTo>
                  <a:pt x="226" y="17"/>
                  <a:pt x="225" y="18"/>
                  <a:pt x="224" y="17"/>
                </a:cubicBezTo>
                <a:cubicBezTo>
                  <a:pt x="222" y="17"/>
                  <a:pt x="222" y="16"/>
                  <a:pt x="221" y="15"/>
                </a:cubicBezTo>
                <a:cubicBezTo>
                  <a:pt x="217" y="15"/>
                  <a:pt x="215" y="18"/>
                  <a:pt x="212" y="18"/>
                </a:cubicBezTo>
                <a:cubicBezTo>
                  <a:pt x="210" y="18"/>
                  <a:pt x="207" y="18"/>
                  <a:pt x="205" y="18"/>
                </a:cubicBezTo>
                <a:cubicBezTo>
                  <a:pt x="205" y="20"/>
                  <a:pt x="206" y="21"/>
                  <a:pt x="205" y="23"/>
                </a:cubicBezTo>
                <a:cubicBezTo>
                  <a:pt x="201" y="24"/>
                  <a:pt x="197" y="22"/>
                  <a:pt x="194" y="25"/>
                </a:cubicBezTo>
                <a:cubicBezTo>
                  <a:pt x="191" y="26"/>
                  <a:pt x="190" y="27"/>
                  <a:pt x="190" y="30"/>
                </a:cubicBezTo>
                <a:cubicBezTo>
                  <a:pt x="190" y="32"/>
                  <a:pt x="190" y="33"/>
                  <a:pt x="190" y="35"/>
                </a:cubicBezTo>
                <a:cubicBezTo>
                  <a:pt x="189" y="35"/>
                  <a:pt x="187" y="35"/>
                  <a:pt x="185" y="35"/>
                </a:cubicBezTo>
                <a:cubicBezTo>
                  <a:pt x="185" y="34"/>
                  <a:pt x="184" y="33"/>
                  <a:pt x="183" y="33"/>
                </a:cubicBezTo>
                <a:cubicBezTo>
                  <a:pt x="182" y="33"/>
                  <a:pt x="182" y="33"/>
                  <a:pt x="181" y="32"/>
                </a:cubicBezTo>
                <a:cubicBezTo>
                  <a:pt x="180" y="32"/>
                  <a:pt x="179" y="31"/>
                  <a:pt x="179" y="30"/>
                </a:cubicBezTo>
                <a:cubicBezTo>
                  <a:pt x="178" y="30"/>
                  <a:pt x="177" y="30"/>
                  <a:pt x="177" y="29"/>
                </a:cubicBezTo>
                <a:cubicBezTo>
                  <a:pt x="175" y="28"/>
                  <a:pt x="175" y="29"/>
                  <a:pt x="175" y="27"/>
                </a:cubicBezTo>
                <a:cubicBezTo>
                  <a:pt x="175" y="25"/>
                  <a:pt x="175" y="23"/>
                  <a:pt x="175" y="21"/>
                </a:cubicBezTo>
                <a:cubicBezTo>
                  <a:pt x="175" y="19"/>
                  <a:pt x="175" y="19"/>
                  <a:pt x="174" y="18"/>
                </a:cubicBezTo>
                <a:cubicBezTo>
                  <a:pt x="174" y="17"/>
                  <a:pt x="173" y="16"/>
                  <a:pt x="172" y="15"/>
                </a:cubicBezTo>
                <a:cubicBezTo>
                  <a:pt x="172" y="15"/>
                  <a:pt x="172" y="14"/>
                  <a:pt x="171" y="13"/>
                </a:cubicBezTo>
                <a:cubicBezTo>
                  <a:pt x="171" y="12"/>
                  <a:pt x="168" y="10"/>
                  <a:pt x="167" y="10"/>
                </a:cubicBezTo>
                <a:cubicBezTo>
                  <a:pt x="167" y="8"/>
                  <a:pt x="165" y="9"/>
                  <a:pt x="164" y="8"/>
                </a:cubicBezTo>
                <a:cubicBezTo>
                  <a:pt x="163" y="7"/>
                  <a:pt x="163" y="6"/>
                  <a:pt x="163" y="5"/>
                </a:cubicBezTo>
                <a:cubicBezTo>
                  <a:pt x="163" y="2"/>
                  <a:pt x="160" y="0"/>
                  <a:pt x="158" y="2"/>
                </a:cubicBezTo>
                <a:cubicBezTo>
                  <a:pt x="157" y="3"/>
                  <a:pt x="157" y="4"/>
                  <a:pt x="155" y="4"/>
                </a:cubicBezTo>
                <a:cubicBezTo>
                  <a:pt x="155" y="5"/>
                  <a:pt x="154" y="5"/>
                  <a:pt x="154" y="5"/>
                </a:cubicBezTo>
                <a:cubicBezTo>
                  <a:pt x="152" y="5"/>
                  <a:pt x="152" y="6"/>
                  <a:pt x="150" y="6"/>
                </a:cubicBezTo>
                <a:cubicBezTo>
                  <a:pt x="147" y="7"/>
                  <a:pt x="146" y="8"/>
                  <a:pt x="145" y="11"/>
                </a:cubicBezTo>
                <a:cubicBezTo>
                  <a:pt x="145" y="15"/>
                  <a:pt x="146" y="17"/>
                  <a:pt x="142" y="17"/>
                </a:cubicBezTo>
                <a:cubicBezTo>
                  <a:pt x="139" y="18"/>
                  <a:pt x="135" y="18"/>
                  <a:pt x="132" y="17"/>
                </a:cubicBezTo>
                <a:cubicBezTo>
                  <a:pt x="128" y="17"/>
                  <a:pt x="129" y="15"/>
                  <a:pt x="128" y="12"/>
                </a:cubicBezTo>
                <a:cubicBezTo>
                  <a:pt x="128" y="11"/>
                  <a:pt x="128" y="9"/>
                  <a:pt x="127" y="8"/>
                </a:cubicBezTo>
                <a:cubicBezTo>
                  <a:pt x="127" y="7"/>
                  <a:pt x="127" y="7"/>
                  <a:pt x="126" y="7"/>
                </a:cubicBezTo>
                <a:cubicBezTo>
                  <a:pt x="126" y="7"/>
                  <a:pt x="126" y="7"/>
                  <a:pt x="126" y="7"/>
                </a:cubicBezTo>
                <a:cubicBezTo>
                  <a:pt x="124" y="7"/>
                  <a:pt x="122" y="7"/>
                  <a:pt x="121" y="8"/>
                </a:cubicBezTo>
                <a:cubicBezTo>
                  <a:pt x="120" y="8"/>
                  <a:pt x="120" y="8"/>
                  <a:pt x="119" y="9"/>
                </a:cubicBezTo>
                <a:cubicBezTo>
                  <a:pt x="118" y="9"/>
                  <a:pt x="119" y="9"/>
                  <a:pt x="117" y="9"/>
                </a:cubicBezTo>
                <a:cubicBezTo>
                  <a:pt x="116" y="10"/>
                  <a:pt x="115" y="10"/>
                  <a:pt x="114" y="10"/>
                </a:cubicBezTo>
                <a:cubicBezTo>
                  <a:pt x="112" y="9"/>
                  <a:pt x="111" y="8"/>
                  <a:pt x="110" y="8"/>
                </a:cubicBezTo>
                <a:cubicBezTo>
                  <a:pt x="108" y="8"/>
                  <a:pt x="109" y="9"/>
                  <a:pt x="108" y="10"/>
                </a:cubicBezTo>
                <a:cubicBezTo>
                  <a:pt x="107" y="11"/>
                  <a:pt x="106" y="12"/>
                  <a:pt x="105" y="12"/>
                </a:cubicBezTo>
                <a:cubicBezTo>
                  <a:pt x="104" y="13"/>
                  <a:pt x="104" y="13"/>
                  <a:pt x="103" y="14"/>
                </a:cubicBezTo>
                <a:cubicBezTo>
                  <a:pt x="103" y="15"/>
                  <a:pt x="102" y="15"/>
                  <a:pt x="101" y="15"/>
                </a:cubicBezTo>
                <a:cubicBezTo>
                  <a:pt x="98" y="17"/>
                  <a:pt x="98" y="19"/>
                  <a:pt x="97" y="21"/>
                </a:cubicBezTo>
                <a:cubicBezTo>
                  <a:pt x="96" y="21"/>
                  <a:pt x="96" y="21"/>
                  <a:pt x="96" y="22"/>
                </a:cubicBezTo>
                <a:cubicBezTo>
                  <a:pt x="96" y="22"/>
                  <a:pt x="95" y="23"/>
                  <a:pt x="95" y="24"/>
                </a:cubicBezTo>
                <a:cubicBezTo>
                  <a:pt x="94" y="24"/>
                  <a:pt x="93" y="25"/>
                  <a:pt x="92" y="25"/>
                </a:cubicBezTo>
                <a:cubicBezTo>
                  <a:pt x="91" y="25"/>
                  <a:pt x="89" y="25"/>
                  <a:pt x="88" y="25"/>
                </a:cubicBezTo>
                <a:cubicBezTo>
                  <a:pt x="87" y="25"/>
                  <a:pt x="87" y="27"/>
                  <a:pt x="87" y="28"/>
                </a:cubicBezTo>
                <a:cubicBezTo>
                  <a:pt x="86" y="29"/>
                  <a:pt x="86" y="30"/>
                  <a:pt x="85" y="31"/>
                </a:cubicBezTo>
                <a:cubicBezTo>
                  <a:pt x="85" y="31"/>
                  <a:pt x="85" y="33"/>
                  <a:pt x="85" y="34"/>
                </a:cubicBezTo>
                <a:cubicBezTo>
                  <a:pt x="84" y="36"/>
                  <a:pt x="82" y="37"/>
                  <a:pt x="82" y="40"/>
                </a:cubicBezTo>
                <a:cubicBezTo>
                  <a:pt x="82" y="43"/>
                  <a:pt x="80" y="45"/>
                  <a:pt x="78" y="47"/>
                </a:cubicBezTo>
                <a:cubicBezTo>
                  <a:pt x="78" y="48"/>
                  <a:pt x="78" y="49"/>
                  <a:pt x="77" y="50"/>
                </a:cubicBezTo>
                <a:cubicBezTo>
                  <a:pt x="77" y="50"/>
                  <a:pt x="76" y="49"/>
                  <a:pt x="75" y="50"/>
                </a:cubicBezTo>
                <a:cubicBezTo>
                  <a:pt x="74" y="50"/>
                  <a:pt x="74" y="50"/>
                  <a:pt x="73" y="50"/>
                </a:cubicBezTo>
                <a:cubicBezTo>
                  <a:pt x="71" y="51"/>
                  <a:pt x="71" y="51"/>
                  <a:pt x="70" y="52"/>
                </a:cubicBezTo>
                <a:cubicBezTo>
                  <a:pt x="70" y="53"/>
                  <a:pt x="70" y="53"/>
                  <a:pt x="69" y="54"/>
                </a:cubicBezTo>
                <a:cubicBezTo>
                  <a:pt x="68" y="55"/>
                  <a:pt x="67" y="56"/>
                  <a:pt x="66" y="56"/>
                </a:cubicBezTo>
                <a:cubicBezTo>
                  <a:pt x="65" y="57"/>
                  <a:pt x="63" y="58"/>
                  <a:pt x="62" y="59"/>
                </a:cubicBezTo>
                <a:cubicBezTo>
                  <a:pt x="61" y="60"/>
                  <a:pt x="59" y="61"/>
                  <a:pt x="57" y="62"/>
                </a:cubicBezTo>
                <a:cubicBezTo>
                  <a:pt x="56" y="62"/>
                  <a:pt x="56" y="62"/>
                  <a:pt x="55" y="63"/>
                </a:cubicBezTo>
                <a:cubicBezTo>
                  <a:pt x="55" y="63"/>
                  <a:pt x="54" y="63"/>
                  <a:pt x="54" y="63"/>
                </a:cubicBezTo>
                <a:cubicBezTo>
                  <a:pt x="54" y="64"/>
                  <a:pt x="54" y="64"/>
                  <a:pt x="54" y="64"/>
                </a:cubicBezTo>
                <a:cubicBezTo>
                  <a:pt x="53" y="65"/>
                  <a:pt x="52" y="64"/>
                  <a:pt x="51" y="64"/>
                </a:cubicBezTo>
                <a:cubicBezTo>
                  <a:pt x="47" y="65"/>
                  <a:pt x="43" y="66"/>
                  <a:pt x="39" y="64"/>
                </a:cubicBezTo>
                <a:cubicBezTo>
                  <a:pt x="38" y="64"/>
                  <a:pt x="37" y="63"/>
                  <a:pt x="36" y="63"/>
                </a:cubicBezTo>
                <a:cubicBezTo>
                  <a:pt x="35" y="62"/>
                  <a:pt x="34" y="62"/>
                  <a:pt x="33" y="62"/>
                </a:cubicBezTo>
                <a:cubicBezTo>
                  <a:pt x="33" y="61"/>
                  <a:pt x="33" y="60"/>
                  <a:pt x="31" y="60"/>
                </a:cubicBezTo>
                <a:cubicBezTo>
                  <a:pt x="30" y="61"/>
                  <a:pt x="30" y="63"/>
                  <a:pt x="29" y="63"/>
                </a:cubicBezTo>
                <a:cubicBezTo>
                  <a:pt x="28" y="64"/>
                  <a:pt x="27" y="65"/>
                  <a:pt x="26" y="66"/>
                </a:cubicBezTo>
                <a:cubicBezTo>
                  <a:pt x="25" y="66"/>
                  <a:pt x="25" y="67"/>
                  <a:pt x="24" y="68"/>
                </a:cubicBezTo>
                <a:cubicBezTo>
                  <a:pt x="24" y="68"/>
                  <a:pt x="23" y="68"/>
                  <a:pt x="23" y="69"/>
                </a:cubicBezTo>
                <a:cubicBezTo>
                  <a:pt x="22" y="70"/>
                  <a:pt x="22" y="71"/>
                  <a:pt x="21" y="72"/>
                </a:cubicBezTo>
                <a:cubicBezTo>
                  <a:pt x="19" y="73"/>
                  <a:pt x="18" y="74"/>
                  <a:pt x="15" y="74"/>
                </a:cubicBezTo>
                <a:cubicBezTo>
                  <a:pt x="14" y="75"/>
                  <a:pt x="13" y="74"/>
                  <a:pt x="12" y="74"/>
                </a:cubicBezTo>
                <a:cubicBezTo>
                  <a:pt x="10" y="74"/>
                  <a:pt x="9" y="75"/>
                  <a:pt x="8" y="75"/>
                </a:cubicBezTo>
                <a:cubicBezTo>
                  <a:pt x="8" y="75"/>
                  <a:pt x="8" y="75"/>
                  <a:pt x="8" y="76"/>
                </a:cubicBezTo>
                <a:cubicBezTo>
                  <a:pt x="8" y="77"/>
                  <a:pt x="8" y="79"/>
                  <a:pt x="8" y="80"/>
                </a:cubicBezTo>
                <a:cubicBezTo>
                  <a:pt x="8" y="82"/>
                  <a:pt x="7" y="84"/>
                  <a:pt x="6" y="85"/>
                </a:cubicBezTo>
                <a:cubicBezTo>
                  <a:pt x="6" y="86"/>
                  <a:pt x="5" y="87"/>
                  <a:pt x="4" y="88"/>
                </a:cubicBezTo>
                <a:cubicBezTo>
                  <a:pt x="3" y="89"/>
                  <a:pt x="2" y="91"/>
                  <a:pt x="1" y="93"/>
                </a:cubicBezTo>
                <a:cubicBezTo>
                  <a:pt x="1" y="94"/>
                  <a:pt x="0" y="95"/>
                  <a:pt x="1" y="96"/>
                </a:cubicBezTo>
                <a:cubicBezTo>
                  <a:pt x="1" y="97"/>
                  <a:pt x="2" y="99"/>
                  <a:pt x="2" y="100"/>
                </a:cubicBezTo>
                <a:cubicBezTo>
                  <a:pt x="3" y="100"/>
                  <a:pt x="4" y="101"/>
                  <a:pt x="4" y="101"/>
                </a:cubicBezTo>
                <a:cubicBezTo>
                  <a:pt x="5" y="102"/>
                  <a:pt x="5" y="103"/>
                  <a:pt x="5" y="104"/>
                </a:cubicBezTo>
                <a:cubicBezTo>
                  <a:pt x="6" y="107"/>
                  <a:pt x="5" y="110"/>
                  <a:pt x="6" y="113"/>
                </a:cubicBezTo>
                <a:cubicBezTo>
                  <a:pt x="6" y="114"/>
                  <a:pt x="7" y="116"/>
                  <a:pt x="8" y="117"/>
                </a:cubicBezTo>
                <a:cubicBezTo>
                  <a:pt x="8" y="118"/>
                  <a:pt x="9" y="118"/>
                  <a:pt x="9" y="118"/>
                </a:cubicBezTo>
                <a:cubicBezTo>
                  <a:pt x="10" y="119"/>
                  <a:pt x="10" y="120"/>
                  <a:pt x="10" y="120"/>
                </a:cubicBezTo>
                <a:cubicBezTo>
                  <a:pt x="10" y="121"/>
                  <a:pt x="10" y="121"/>
                  <a:pt x="10" y="121"/>
                </a:cubicBezTo>
                <a:cubicBezTo>
                  <a:pt x="10" y="122"/>
                  <a:pt x="11" y="122"/>
                  <a:pt x="11" y="122"/>
                </a:cubicBezTo>
                <a:cubicBezTo>
                  <a:pt x="11" y="123"/>
                  <a:pt x="11" y="124"/>
                  <a:pt x="12" y="126"/>
                </a:cubicBezTo>
                <a:cubicBezTo>
                  <a:pt x="13" y="127"/>
                  <a:pt x="13" y="129"/>
                  <a:pt x="13" y="130"/>
                </a:cubicBezTo>
                <a:cubicBezTo>
                  <a:pt x="13" y="130"/>
                  <a:pt x="12" y="131"/>
                  <a:pt x="12" y="131"/>
                </a:cubicBezTo>
                <a:cubicBezTo>
                  <a:pt x="12" y="132"/>
                  <a:pt x="12" y="132"/>
                  <a:pt x="12" y="132"/>
                </a:cubicBezTo>
                <a:cubicBezTo>
                  <a:pt x="11" y="133"/>
                  <a:pt x="10" y="134"/>
                  <a:pt x="9" y="135"/>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4" name="Freeform 30">
            <a:extLst>
              <a:ext uri="{FF2B5EF4-FFF2-40B4-BE49-F238E27FC236}">
                <a16:creationId xmlns:a16="http://schemas.microsoft.com/office/drawing/2014/main" id="{25B6DB82-AD24-A5C2-D27C-6DE552F8E8B1}"/>
              </a:ext>
            </a:extLst>
          </p:cNvPr>
          <p:cNvSpPr>
            <a:spLocks noEditPoints="1"/>
          </p:cNvSpPr>
          <p:nvPr/>
        </p:nvSpPr>
        <p:spPr bwMode="auto">
          <a:xfrm>
            <a:off x="3718550" y="4629914"/>
            <a:ext cx="648283" cy="417642"/>
          </a:xfrm>
          <a:custGeom>
            <a:avLst/>
            <a:gdLst/>
            <a:ahLst/>
            <a:cxnLst>
              <a:cxn ang="0">
                <a:pos x="3" y="150"/>
              </a:cxn>
              <a:cxn ang="0">
                <a:pos x="12" y="165"/>
              </a:cxn>
              <a:cxn ang="0">
                <a:pos x="27" y="181"/>
              </a:cxn>
              <a:cxn ang="0">
                <a:pos x="42" y="192"/>
              </a:cxn>
              <a:cxn ang="0">
                <a:pos x="44" y="198"/>
              </a:cxn>
              <a:cxn ang="0">
                <a:pos x="58" y="213"/>
              </a:cxn>
              <a:cxn ang="0">
                <a:pos x="71" y="221"/>
              </a:cxn>
              <a:cxn ang="0">
                <a:pos x="88" y="225"/>
              </a:cxn>
              <a:cxn ang="0">
                <a:pos x="104" y="226"/>
              </a:cxn>
              <a:cxn ang="0">
                <a:pos x="123" y="219"/>
              </a:cxn>
              <a:cxn ang="0">
                <a:pos x="132" y="214"/>
              </a:cxn>
              <a:cxn ang="0">
                <a:pos x="150" y="211"/>
              </a:cxn>
              <a:cxn ang="0">
                <a:pos x="165" y="200"/>
              </a:cxn>
              <a:cxn ang="0">
                <a:pos x="172" y="196"/>
              </a:cxn>
              <a:cxn ang="0">
                <a:pos x="197" y="196"/>
              </a:cxn>
              <a:cxn ang="0">
                <a:pos x="234" y="193"/>
              </a:cxn>
              <a:cxn ang="0">
                <a:pos x="251" y="191"/>
              </a:cxn>
              <a:cxn ang="0">
                <a:pos x="255" y="185"/>
              </a:cxn>
              <a:cxn ang="0">
                <a:pos x="259" y="180"/>
              </a:cxn>
              <a:cxn ang="0">
                <a:pos x="262" y="174"/>
              </a:cxn>
              <a:cxn ang="0">
                <a:pos x="267" y="162"/>
              </a:cxn>
              <a:cxn ang="0">
                <a:pos x="275" y="154"/>
              </a:cxn>
              <a:cxn ang="0">
                <a:pos x="281" y="148"/>
              </a:cxn>
              <a:cxn ang="0">
                <a:pos x="285" y="133"/>
              </a:cxn>
              <a:cxn ang="0">
                <a:pos x="292" y="121"/>
              </a:cxn>
              <a:cxn ang="0">
                <a:pos x="302" y="101"/>
              </a:cxn>
              <a:cxn ang="0">
                <a:pos x="307" y="91"/>
              </a:cxn>
              <a:cxn ang="0">
                <a:pos x="311" y="85"/>
              </a:cxn>
              <a:cxn ang="0">
                <a:pos x="315" y="78"/>
              </a:cxn>
              <a:cxn ang="0">
                <a:pos x="327" y="70"/>
              </a:cxn>
              <a:cxn ang="0">
                <a:pos x="341" y="64"/>
              </a:cxn>
              <a:cxn ang="0">
                <a:pos x="353" y="52"/>
              </a:cxn>
              <a:cxn ang="0">
                <a:pos x="348" y="38"/>
              </a:cxn>
              <a:cxn ang="0">
                <a:pos x="337" y="30"/>
              </a:cxn>
              <a:cxn ang="0">
                <a:pos x="312" y="12"/>
              </a:cxn>
              <a:cxn ang="0">
                <a:pos x="296" y="21"/>
              </a:cxn>
              <a:cxn ang="0">
                <a:pos x="282" y="4"/>
              </a:cxn>
              <a:cxn ang="0">
                <a:pos x="270" y="2"/>
              </a:cxn>
              <a:cxn ang="0">
                <a:pos x="253" y="5"/>
              </a:cxn>
              <a:cxn ang="0">
                <a:pos x="234" y="2"/>
              </a:cxn>
              <a:cxn ang="0">
                <a:pos x="221" y="18"/>
              </a:cxn>
              <a:cxn ang="0">
                <a:pos x="207" y="28"/>
              </a:cxn>
              <a:cxn ang="0">
                <a:pos x="195" y="36"/>
              </a:cxn>
              <a:cxn ang="0">
                <a:pos x="183" y="29"/>
              </a:cxn>
              <a:cxn ang="0">
                <a:pos x="169" y="38"/>
              </a:cxn>
              <a:cxn ang="0">
                <a:pos x="143" y="42"/>
              </a:cxn>
              <a:cxn ang="0">
                <a:pos x="131" y="53"/>
              </a:cxn>
              <a:cxn ang="0">
                <a:pos x="122" y="63"/>
              </a:cxn>
              <a:cxn ang="0">
                <a:pos x="115" y="66"/>
              </a:cxn>
              <a:cxn ang="0">
                <a:pos x="72" y="61"/>
              </a:cxn>
              <a:cxn ang="0">
                <a:pos x="54" y="50"/>
              </a:cxn>
              <a:cxn ang="0">
                <a:pos x="52" y="61"/>
              </a:cxn>
              <a:cxn ang="0">
                <a:pos x="36" y="69"/>
              </a:cxn>
              <a:cxn ang="0">
                <a:pos x="21" y="68"/>
              </a:cxn>
              <a:cxn ang="0">
                <a:pos x="26" y="74"/>
              </a:cxn>
              <a:cxn ang="0">
                <a:pos x="28" y="82"/>
              </a:cxn>
              <a:cxn ang="0">
                <a:pos x="19" y="90"/>
              </a:cxn>
              <a:cxn ang="0">
                <a:pos x="17" y="103"/>
              </a:cxn>
              <a:cxn ang="0">
                <a:pos x="17" y="113"/>
              </a:cxn>
              <a:cxn ang="0">
                <a:pos x="17" y="122"/>
              </a:cxn>
              <a:cxn ang="0">
                <a:pos x="2" y="131"/>
              </a:cxn>
              <a:cxn ang="0">
                <a:pos x="53" y="47"/>
              </a:cxn>
            </a:cxnLst>
            <a:rect l="0" t="0" r="r" b="b"/>
            <a:pathLst>
              <a:path w="353" h="228">
                <a:moveTo>
                  <a:pt x="2" y="136"/>
                </a:moveTo>
                <a:cubicBezTo>
                  <a:pt x="4" y="138"/>
                  <a:pt x="5" y="139"/>
                  <a:pt x="5" y="141"/>
                </a:cubicBezTo>
                <a:cubicBezTo>
                  <a:pt x="5" y="143"/>
                  <a:pt x="4" y="144"/>
                  <a:pt x="4" y="146"/>
                </a:cubicBezTo>
                <a:cubicBezTo>
                  <a:pt x="3" y="147"/>
                  <a:pt x="3" y="148"/>
                  <a:pt x="3" y="150"/>
                </a:cubicBezTo>
                <a:cubicBezTo>
                  <a:pt x="3" y="152"/>
                  <a:pt x="3" y="152"/>
                  <a:pt x="5" y="153"/>
                </a:cubicBezTo>
                <a:cubicBezTo>
                  <a:pt x="6" y="154"/>
                  <a:pt x="7" y="154"/>
                  <a:pt x="8" y="155"/>
                </a:cubicBezTo>
                <a:cubicBezTo>
                  <a:pt x="9" y="159"/>
                  <a:pt x="6" y="162"/>
                  <a:pt x="10" y="165"/>
                </a:cubicBezTo>
                <a:cubicBezTo>
                  <a:pt x="10" y="165"/>
                  <a:pt x="11" y="165"/>
                  <a:pt x="12" y="165"/>
                </a:cubicBezTo>
                <a:cubicBezTo>
                  <a:pt x="12" y="165"/>
                  <a:pt x="13" y="167"/>
                  <a:pt x="13" y="167"/>
                </a:cubicBezTo>
                <a:cubicBezTo>
                  <a:pt x="14" y="168"/>
                  <a:pt x="15" y="169"/>
                  <a:pt x="17" y="170"/>
                </a:cubicBezTo>
                <a:cubicBezTo>
                  <a:pt x="20" y="172"/>
                  <a:pt x="23" y="174"/>
                  <a:pt x="25" y="177"/>
                </a:cubicBezTo>
                <a:cubicBezTo>
                  <a:pt x="26" y="178"/>
                  <a:pt x="26" y="180"/>
                  <a:pt x="27" y="181"/>
                </a:cubicBezTo>
                <a:cubicBezTo>
                  <a:pt x="28" y="182"/>
                  <a:pt x="30" y="183"/>
                  <a:pt x="32" y="183"/>
                </a:cubicBezTo>
                <a:cubicBezTo>
                  <a:pt x="31" y="186"/>
                  <a:pt x="31" y="187"/>
                  <a:pt x="34" y="189"/>
                </a:cubicBezTo>
                <a:cubicBezTo>
                  <a:pt x="35" y="190"/>
                  <a:pt x="37" y="190"/>
                  <a:pt x="38" y="191"/>
                </a:cubicBezTo>
                <a:cubicBezTo>
                  <a:pt x="39" y="191"/>
                  <a:pt x="40" y="193"/>
                  <a:pt x="42" y="192"/>
                </a:cubicBezTo>
                <a:cubicBezTo>
                  <a:pt x="41" y="192"/>
                  <a:pt x="41" y="193"/>
                  <a:pt x="41" y="193"/>
                </a:cubicBezTo>
                <a:cubicBezTo>
                  <a:pt x="42" y="194"/>
                  <a:pt x="43" y="195"/>
                  <a:pt x="43" y="196"/>
                </a:cubicBezTo>
                <a:cubicBezTo>
                  <a:pt x="44" y="196"/>
                  <a:pt x="44" y="196"/>
                  <a:pt x="43" y="197"/>
                </a:cubicBezTo>
                <a:cubicBezTo>
                  <a:pt x="44" y="197"/>
                  <a:pt x="44" y="197"/>
                  <a:pt x="44" y="198"/>
                </a:cubicBezTo>
                <a:cubicBezTo>
                  <a:pt x="45" y="198"/>
                  <a:pt x="45" y="199"/>
                  <a:pt x="46" y="199"/>
                </a:cubicBezTo>
                <a:cubicBezTo>
                  <a:pt x="47" y="201"/>
                  <a:pt x="48" y="201"/>
                  <a:pt x="49" y="203"/>
                </a:cubicBezTo>
                <a:cubicBezTo>
                  <a:pt x="50" y="205"/>
                  <a:pt x="50" y="208"/>
                  <a:pt x="51" y="210"/>
                </a:cubicBezTo>
                <a:cubicBezTo>
                  <a:pt x="53" y="212"/>
                  <a:pt x="56" y="212"/>
                  <a:pt x="58" y="213"/>
                </a:cubicBezTo>
                <a:cubicBezTo>
                  <a:pt x="60" y="214"/>
                  <a:pt x="60" y="215"/>
                  <a:pt x="63" y="215"/>
                </a:cubicBezTo>
                <a:cubicBezTo>
                  <a:pt x="64" y="215"/>
                  <a:pt x="64" y="215"/>
                  <a:pt x="65" y="215"/>
                </a:cubicBezTo>
                <a:cubicBezTo>
                  <a:pt x="66" y="216"/>
                  <a:pt x="66" y="216"/>
                  <a:pt x="66" y="217"/>
                </a:cubicBezTo>
                <a:cubicBezTo>
                  <a:pt x="68" y="218"/>
                  <a:pt x="70" y="219"/>
                  <a:pt x="71" y="221"/>
                </a:cubicBezTo>
                <a:cubicBezTo>
                  <a:pt x="72" y="222"/>
                  <a:pt x="72" y="222"/>
                  <a:pt x="73" y="223"/>
                </a:cubicBezTo>
                <a:cubicBezTo>
                  <a:pt x="75" y="223"/>
                  <a:pt x="77" y="223"/>
                  <a:pt x="78" y="223"/>
                </a:cubicBezTo>
                <a:cubicBezTo>
                  <a:pt x="80" y="223"/>
                  <a:pt x="82" y="224"/>
                  <a:pt x="84" y="224"/>
                </a:cubicBezTo>
                <a:cubicBezTo>
                  <a:pt x="85" y="225"/>
                  <a:pt x="87" y="224"/>
                  <a:pt x="88" y="225"/>
                </a:cubicBezTo>
                <a:cubicBezTo>
                  <a:pt x="89" y="225"/>
                  <a:pt x="89" y="225"/>
                  <a:pt x="90" y="226"/>
                </a:cubicBezTo>
                <a:cubicBezTo>
                  <a:pt x="91" y="226"/>
                  <a:pt x="92" y="226"/>
                  <a:pt x="92" y="226"/>
                </a:cubicBezTo>
                <a:cubicBezTo>
                  <a:pt x="94" y="226"/>
                  <a:pt x="95" y="226"/>
                  <a:pt x="97" y="226"/>
                </a:cubicBezTo>
                <a:cubicBezTo>
                  <a:pt x="99" y="226"/>
                  <a:pt x="101" y="226"/>
                  <a:pt x="104" y="226"/>
                </a:cubicBezTo>
                <a:cubicBezTo>
                  <a:pt x="107" y="225"/>
                  <a:pt x="113" y="228"/>
                  <a:pt x="116" y="226"/>
                </a:cubicBezTo>
                <a:cubicBezTo>
                  <a:pt x="116" y="225"/>
                  <a:pt x="116" y="223"/>
                  <a:pt x="117" y="222"/>
                </a:cubicBezTo>
                <a:cubicBezTo>
                  <a:pt x="117" y="221"/>
                  <a:pt x="118" y="221"/>
                  <a:pt x="119" y="220"/>
                </a:cubicBezTo>
                <a:cubicBezTo>
                  <a:pt x="120" y="220"/>
                  <a:pt x="122" y="219"/>
                  <a:pt x="123" y="219"/>
                </a:cubicBezTo>
                <a:cubicBezTo>
                  <a:pt x="123" y="219"/>
                  <a:pt x="125" y="218"/>
                  <a:pt x="125" y="218"/>
                </a:cubicBezTo>
                <a:cubicBezTo>
                  <a:pt x="126" y="217"/>
                  <a:pt x="127" y="213"/>
                  <a:pt x="129" y="214"/>
                </a:cubicBezTo>
                <a:cubicBezTo>
                  <a:pt x="129" y="215"/>
                  <a:pt x="130" y="215"/>
                  <a:pt x="130" y="215"/>
                </a:cubicBezTo>
                <a:cubicBezTo>
                  <a:pt x="131" y="215"/>
                  <a:pt x="131" y="214"/>
                  <a:pt x="132" y="214"/>
                </a:cubicBezTo>
                <a:cubicBezTo>
                  <a:pt x="133" y="213"/>
                  <a:pt x="136" y="214"/>
                  <a:pt x="138" y="213"/>
                </a:cubicBezTo>
                <a:cubicBezTo>
                  <a:pt x="139" y="210"/>
                  <a:pt x="141" y="206"/>
                  <a:pt x="144" y="204"/>
                </a:cubicBezTo>
                <a:cubicBezTo>
                  <a:pt x="144" y="205"/>
                  <a:pt x="145" y="206"/>
                  <a:pt x="146" y="206"/>
                </a:cubicBezTo>
                <a:cubicBezTo>
                  <a:pt x="147" y="208"/>
                  <a:pt x="148" y="210"/>
                  <a:pt x="150" y="211"/>
                </a:cubicBezTo>
                <a:cubicBezTo>
                  <a:pt x="152" y="212"/>
                  <a:pt x="154" y="211"/>
                  <a:pt x="155" y="209"/>
                </a:cubicBezTo>
                <a:cubicBezTo>
                  <a:pt x="155" y="208"/>
                  <a:pt x="155" y="208"/>
                  <a:pt x="155" y="206"/>
                </a:cubicBezTo>
                <a:cubicBezTo>
                  <a:pt x="156" y="205"/>
                  <a:pt x="157" y="204"/>
                  <a:pt x="158" y="203"/>
                </a:cubicBezTo>
                <a:cubicBezTo>
                  <a:pt x="160" y="202"/>
                  <a:pt x="163" y="202"/>
                  <a:pt x="165" y="200"/>
                </a:cubicBezTo>
                <a:cubicBezTo>
                  <a:pt x="165" y="200"/>
                  <a:pt x="165" y="199"/>
                  <a:pt x="165" y="199"/>
                </a:cubicBezTo>
                <a:cubicBezTo>
                  <a:pt x="166" y="199"/>
                  <a:pt x="166" y="199"/>
                  <a:pt x="166" y="198"/>
                </a:cubicBezTo>
                <a:cubicBezTo>
                  <a:pt x="167" y="198"/>
                  <a:pt x="167" y="197"/>
                  <a:pt x="168" y="197"/>
                </a:cubicBezTo>
                <a:cubicBezTo>
                  <a:pt x="169" y="196"/>
                  <a:pt x="170" y="196"/>
                  <a:pt x="172" y="196"/>
                </a:cubicBezTo>
                <a:cubicBezTo>
                  <a:pt x="173" y="196"/>
                  <a:pt x="175" y="195"/>
                  <a:pt x="176" y="195"/>
                </a:cubicBezTo>
                <a:cubicBezTo>
                  <a:pt x="177" y="196"/>
                  <a:pt x="177" y="197"/>
                  <a:pt x="178" y="197"/>
                </a:cubicBezTo>
                <a:cubicBezTo>
                  <a:pt x="182" y="198"/>
                  <a:pt x="185" y="198"/>
                  <a:pt x="188" y="198"/>
                </a:cubicBezTo>
                <a:cubicBezTo>
                  <a:pt x="191" y="197"/>
                  <a:pt x="193" y="196"/>
                  <a:pt x="197" y="196"/>
                </a:cubicBezTo>
                <a:cubicBezTo>
                  <a:pt x="200" y="196"/>
                  <a:pt x="203" y="198"/>
                  <a:pt x="206" y="198"/>
                </a:cubicBezTo>
                <a:cubicBezTo>
                  <a:pt x="208" y="198"/>
                  <a:pt x="209" y="198"/>
                  <a:pt x="210" y="198"/>
                </a:cubicBezTo>
                <a:cubicBezTo>
                  <a:pt x="212" y="198"/>
                  <a:pt x="212" y="197"/>
                  <a:pt x="213" y="197"/>
                </a:cubicBezTo>
                <a:cubicBezTo>
                  <a:pt x="220" y="196"/>
                  <a:pt x="230" y="202"/>
                  <a:pt x="234" y="193"/>
                </a:cubicBezTo>
                <a:cubicBezTo>
                  <a:pt x="235" y="192"/>
                  <a:pt x="236" y="189"/>
                  <a:pt x="239" y="189"/>
                </a:cubicBezTo>
                <a:cubicBezTo>
                  <a:pt x="240" y="189"/>
                  <a:pt x="241" y="189"/>
                  <a:pt x="242" y="190"/>
                </a:cubicBezTo>
                <a:cubicBezTo>
                  <a:pt x="244" y="191"/>
                  <a:pt x="245" y="191"/>
                  <a:pt x="246" y="191"/>
                </a:cubicBezTo>
                <a:cubicBezTo>
                  <a:pt x="248" y="191"/>
                  <a:pt x="250" y="191"/>
                  <a:pt x="251" y="191"/>
                </a:cubicBezTo>
                <a:cubicBezTo>
                  <a:pt x="253" y="190"/>
                  <a:pt x="253" y="189"/>
                  <a:pt x="254" y="188"/>
                </a:cubicBezTo>
                <a:cubicBezTo>
                  <a:pt x="253" y="188"/>
                  <a:pt x="254" y="187"/>
                  <a:pt x="254" y="187"/>
                </a:cubicBezTo>
                <a:cubicBezTo>
                  <a:pt x="254" y="187"/>
                  <a:pt x="254" y="186"/>
                  <a:pt x="255" y="186"/>
                </a:cubicBezTo>
                <a:cubicBezTo>
                  <a:pt x="254" y="186"/>
                  <a:pt x="255" y="186"/>
                  <a:pt x="255" y="185"/>
                </a:cubicBezTo>
                <a:cubicBezTo>
                  <a:pt x="255" y="185"/>
                  <a:pt x="255" y="186"/>
                  <a:pt x="255" y="186"/>
                </a:cubicBezTo>
                <a:cubicBezTo>
                  <a:pt x="255" y="186"/>
                  <a:pt x="256" y="183"/>
                  <a:pt x="256" y="184"/>
                </a:cubicBezTo>
                <a:cubicBezTo>
                  <a:pt x="256" y="184"/>
                  <a:pt x="257" y="184"/>
                  <a:pt x="257" y="183"/>
                </a:cubicBezTo>
                <a:cubicBezTo>
                  <a:pt x="258" y="182"/>
                  <a:pt x="258" y="181"/>
                  <a:pt x="259" y="180"/>
                </a:cubicBezTo>
                <a:cubicBezTo>
                  <a:pt x="259" y="180"/>
                  <a:pt x="260" y="179"/>
                  <a:pt x="260" y="179"/>
                </a:cubicBezTo>
                <a:cubicBezTo>
                  <a:pt x="261" y="178"/>
                  <a:pt x="261" y="177"/>
                  <a:pt x="261" y="177"/>
                </a:cubicBezTo>
                <a:cubicBezTo>
                  <a:pt x="261" y="176"/>
                  <a:pt x="262" y="176"/>
                  <a:pt x="262" y="176"/>
                </a:cubicBezTo>
                <a:cubicBezTo>
                  <a:pt x="263" y="175"/>
                  <a:pt x="262" y="174"/>
                  <a:pt x="262" y="174"/>
                </a:cubicBezTo>
                <a:cubicBezTo>
                  <a:pt x="262" y="173"/>
                  <a:pt x="263" y="171"/>
                  <a:pt x="263" y="170"/>
                </a:cubicBezTo>
                <a:cubicBezTo>
                  <a:pt x="264" y="168"/>
                  <a:pt x="265" y="167"/>
                  <a:pt x="266" y="166"/>
                </a:cubicBezTo>
                <a:cubicBezTo>
                  <a:pt x="266" y="165"/>
                  <a:pt x="267" y="165"/>
                  <a:pt x="267" y="164"/>
                </a:cubicBezTo>
                <a:cubicBezTo>
                  <a:pt x="267" y="164"/>
                  <a:pt x="267" y="163"/>
                  <a:pt x="267" y="162"/>
                </a:cubicBezTo>
                <a:cubicBezTo>
                  <a:pt x="268" y="161"/>
                  <a:pt x="269" y="161"/>
                  <a:pt x="270" y="160"/>
                </a:cubicBezTo>
                <a:cubicBezTo>
                  <a:pt x="271" y="159"/>
                  <a:pt x="270" y="158"/>
                  <a:pt x="272" y="158"/>
                </a:cubicBezTo>
                <a:cubicBezTo>
                  <a:pt x="272" y="157"/>
                  <a:pt x="272" y="157"/>
                  <a:pt x="272" y="157"/>
                </a:cubicBezTo>
                <a:cubicBezTo>
                  <a:pt x="274" y="157"/>
                  <a:pt x="274" y="154"/>
                  <a:pt x="275" y="154"/>
                </a:cubicBezTo>
                <a:cubicBezTo>
                  <a:pt x="275" y="153"/>
                  <a:pt x="275" y="153"/>
                  <a:pt x="276" y="153"/>
                </a:cubicBezTo>
                <a:cubicBezTo>
                  <a:pt x="276" y="153"/>
                  <a:pt x="276" y="153"/>
                  <a:pt x="277" y="153"/>
                </a:cubicBezTo>
                <a:cubicBezTo>
                  <a:pt x="278" y="152"/>
                  <a:pt x="278" y="152"/>
                  <a:pt x="278" y="151"/>
                </a:cubicBezTo>
                <a:cubicBezTo>
                  <a:pt x="279" y="151"/>
                  <a:pt x="280" y="150"/>
                  <a:pt x="281" y="148"/>
                </a:cubicBezTo>
                <a:cubicBezTo>
                  <a:pt x="282" y="147"/>
                  <a:pt x="282" y="145"/>
                  <a:pt x="282" y="143"/>
                </a:cubicBezTo>
                <a:cubicBezTo>
                  <a:pt x="282" y="142"/>
                  <a:pt x="283" y="140"/>
                  <a:pt x="283" y="138"/>
                </a:cubicBezTo>
                <a:cubicBezTo>
                  <a:pt x="283" y="137"/>
                  <a:pt x="283" y="135"/>
                  <a:pt x="283" y="134"/>
                </a:cubicBezTo>
                <a:cubicBezTo>
                  <a:pt x="284" y="134"/>
                  <a:pt x="284" y="134"/>
                  <a:pt x="285" y="133"/>
                </a:cubicBezTo>
                <a:cubicBezTo>
                  <a:pt x="285" y="132"/>
                  <a:pt x="285" y="131"/>
                  <a:pt x="286" y="130"/>
                </a:cubicBezTo>
                <a:cubicBezTo>
                  <a:pt x="287" y="129"/>
                  <a:pt x="287" y="128"/>
                  <a:pt x="288" y="127"/>
                </a:cubicBezTo>
                <a:cubicBezTo>
                  <a:pt x="288" y="126"/>
                  <a:pt x="288" y="124"/>
                  <a:pt x="289" y="123"/>
                </a:cubicBezTo>
                <a:cubicBezTo>
                  <a:pt x="289" y="122"/>
                  <a:pt x="291" y="121"/>
                  <a:pt x="292" y="121"/>
                </a:cubicBezTo>
                <a:cubicBezTo>
                  <a:pt x="294" y="119"/>
                  <a:pt x="296" y="116"/>
                  <a:pt x="296" y="114"/>
                </a:cubicBezTo>
                <a:cubicBezTo>
                  <a:pt x="297" y="112"/>
                  <a:pt x="296" y="111"/>
                  <a:pt x="297" y="109"/>
                </a:cubicBezTo>
                <a:cubicBezTo>
                  <a:pt x="297" y="108"/>
                  <a:pt x="297" y="107"/>
                  <a:pt x="298" y="106"/>
                </a:cubicBezTo>
                <a:cubicBezTo>
                  <a:pt x="299" y="104"/>
                  <a:pt x="300" y="102"/>
                  <a:pt x="302" y="101"/>
                </a:cubicBezTo>
                <a:cubicBezTo>
                  <a:pt x="303" y="101"/>
                  <a:pt x="305" y="101"/>
                  <a:pt x="306" y="100"/>
                </a:cubicBezTo>
                <a:cubicBezTo>
                  <a:pt x="306" y="99"/>
                  <a:pt x="306" y="98"/>
                  <a:pt x="306" y="96"/>
                </a:cubicBezTo>
                <a:cubicBezTo>
                  <a:pt x="307" y="95"/>
                  <a:pt x="307" y="94"/>
                  <a:pt x="307" y="92"/>
                </a:cubicBezTo>
                <a:cubicBezTo>
                  <a:pt x="307" y="92"/>
                  <a:pt x="307" y="91"/>
                  <a:pt x="307" y="91"/>
                </a:cubicBezTo>
                <a:cubicBezTo>
                  <a:pt x="308" y="90"/>
                  <a:pt x="308" y="89"/>
                  <a:pt x="309" y="88"/>
                </a:cubicBezTo>
                <a:cubicBezTo>
                  <a:pt x="309" y="88"/>
                  <a:pt x="310" y="87"/>
                  <a:pt x="310" y="87"/>
                </a:cubicBezTo>
                <a:cubicBezTo>
                  <a:pt x="310" y="86"/>
                  <a:pt x="310" y="86"/>
                  <a:pt x="310" y="86"/>
                </a:cubicBezTo>
                <a:cubicBezTo>
                  <a:pt x="310" y="86"/>
                  <a:pt x="311" y="85"/>
                  <a:pt x="311" y="85"/>
                </a:cubicBezTo>
                <a:cubicBezTo>
                  <a:pt x="311" y="85"/>
                  <a:pt x="312" y="84"/>
                  <a:pt x="312" y="84"/>
                </a:cubicBezTo>
                <a:cubicBezTo>
                  <a:pt x="313" y="83"/>
                  <a:pt x="312" y="82"/>
                  <a:pt x="312" y="81"/>
                </a:cubicBezTo>
                <a:cubicBezTo>
                  <a:pt x="313" y="80"/>
                  <a:pt x="313" y="80"/>
                  <a:pt x="314" y="80"/>
                </a:cubicBezTo>
                <a:cubicBezTo>
                  <a:pt x="314" y="79"/>
                  <a:pt x="314" y="78"/>
                  <a:pt x="315" y="78"/>
                </a:cubicBezTo>
                <a:cubicBezTo>
                  <a:pt x="316" y="77"/>
                  <a:pt x="316" y="76"/>
                  <a:pt x="317" y="75"/>
                </a:cubicBezTo>
                <a:cubicBezTo>
                  <a:pt x="318" y="73"/>
                  <a:pt x="318" y="73"/>
                  <a:pt x="320" y="73"/>
                </a:cubicBezTo>
                <a:cubicBezTo>
                  <a:pt x="321" y="73"/>
                  <a:pt x="323" y="73"/>
                  <a:pt x="324" y="73"/>
                </a:cubicBezTo>
                <a:cubicBezTo>
                  <a:pt x="326" y="72"/>
                  <a:pt x="326" y="71"/>
                  <a:pt x="327" y="70"/>
                </a:cubicBezTo>
                <a:cubicBezTo>
                  <a:pt x="328" y="68"/>
                  <a:pt x="329" y="68"/>
                  <a:pt x="330" y="68"/>
                </a:cubicBezTo>
                <a:cubicBezTo>
                  <a:pt x="332" y="68"/>
                  <a:pt x="332" y="67"/>
                  <a:pt x="333" y="67"/>
                </a:cubicBezTo>
                <a:cubicBezTo>
                  <a:pt x="335" y="67"/>
                  <a:pt x="338" y="68"/>
                  <a:pt x="340" y="67"/>
                </a:cubicBezTo>
                <a:cubicBezTo>
                  <a:pt x="341" y="66"/>
                  <a:pt x="341" y="65"/>
                  <a:pt x="341" y="64"/>
                </a:cubicBezTo>
                <a:cubicBezTo>
                  <a:pt x="343" y="62"/>
                  <a:pt x="346" y="60"/>
                  <a:pt x="348" y="60"/>
                </a:cubicBezTo>
                <a:cubicBezTo>
                  <a:pt x="348" y="59"/>
                  <a:pt x="349" y="58"/>
                  <a:pt x="349" y="58"/>
                </a:cubicBezTo>
                <a:cubicBezTo>
                  <a:pt x="350" y="57"/>
                  <a:pt x="349" y="56"/>
                  <a:pt x="350" y="55"/>
                </a:cubicBezTo>
                <a:cubicBezTo>
                  <a:pt x="350" y="53"/>
                  <a:pt x="351" y="52"/>
                  <a:pt x="353" y="52"/>
                </a:cubicBezTo>
                <a:cubicBezTo>
                  <a:pt x="353" y="50"/>
                  <a:pt x="353" y="47"/>
                  <a:pt x="353" y="45"/>
                </a:cubicBezTo>
                <a:cubicBezTo>
                  <a:pt x="353" y="44"/>
                  <a:pt x="353" y="42"/>
                  <a:pt x="353" y="41"/>
                </a:cubicBezTo>
                <a:cubicBezTo>
                  <a:pt x="352" y="40"/>
                  <a:pt x="351" y="40"/>
                  <a:pt x="351" y="39"/>
                </a:cubicBezTo>
                <a:cubicBezTo>
                  <a:pt x="350" y="39"/>
                  <a:pt x="349" y="39"/>
                  <a:pt x="348" y="38"/>
                </a:cubicBezTo>
                <a:cubicBezTo>
                  <a:pt x="347" y="38"/>
                  <a:pt x="346" y="38"/>
                  <a:pt x="345" y="38"/>
                </a:cubicBezTo>
                <a:cubicBezTo>
                  <a:pt x="342" y="38"/>
                  <a:pt x="339" y="36"/>
                  <a:pt x="338" y="38"/>
                </a:cubicBezTo>
                <a:cubicBezTo>
                  <a:pt x="336" y="38"/>
                  <a:pt x="337" y="35"/>
                  <a:pt x="337" y="33"/>
                </a:cubicBezTo>
                <a:cubicBezTo>
                  <a:pt x="337" y="32"/>
                  <a:pt x="337" y="31"/>
                  <a:pt x="337" y="30"/>
                </a:cubicBezTo>
                <a:cubicBezTo>
                  <a:pt x="336" y="29"/>
                  <a:pt x="336" y="29"/>
                  <a:pt x="334" y="29"/>
                </a:cubicBezTo>
                <a:cubicBezTo>
                  <a:pt x="314" y="7"/>
                  <a:pt x="314" y="7"/>
                  <a:pt x="314" y="7"/>
                </a:cubicBezTo>
                <a:cubicBezTo>
                  <a:pt x="314" y="7"/>
                  <a:pt x="314" y="7"/>
                  <a:pt x="314" y="8"/>
                </a:cubicBezTo>
                <a:cubicBezTo>
                  <a:pt x="313" y="9"/>
                  <a:pt x="313" y="11"/>
                  <a:pt x="312" y="12"/>
                </a:cubicBezTo>
                <a:cubicBezTo>
                  <a:pt x="312" y="13"/>
                  <a:pt x="311" y="15"/>
                  <a:pt x="310" y="16"/>
                </a:cubicBezTo>
                <a:cubicBezTo>
                  <a:pt x="308" y="17"/>
                  <a:pt x="306" y="16"/>
                  <a:pt x="304" y="16"/>
                </a:cubicBezTo>
                <a:cubicBezTo>
                  <a:pt x="302" y="16"/>
                  <a:pt x="302" y="16"/>
                  <a:pt x="300" y="17"/>
                </a:cubicBezTo>
                <a:cubicBezTo>
                  <a:pt x="299" y="19"/>
                  <a:pt x="298" y="21"/>
                  <a:pt x="296" y="21"/>
                </a:cubicBezTo>
                <a:cubicBezTo>
                  <a:pt x="295" y="20"/>
                  <a:pt x="294" y="19"/>
                  <a:pt x="294" y="18"/>
                </a:cubicBezTo>
                <a:cubicBezTo>
                  <a:pt x="292" y="17"/>
                  <a:pt x="292" y="17"/>
                  <a:pt x="290" y="16"/>
                </a:cubicBezTo>
                <a:cubicBezTo>
                  <a:pt x="289" y="15"/>
                  <a:pt x="287" y="14"/>
                  <a:pt x="286" y="13"/>
                </a:cubicBezTo>
                <a:cubicBezTo>
                  <a:pt x="285" y="10"/>
                  <a:pt x="285" y="6"/>
                  <a:pt x="282" y="4"/>
                </a:cubicBezTo>
                <a:cubicBezTo>
                  <a:pt x="281" y="3"/>
                  <a:pt x="280" y="3"/>
                  <a:pt x="279" y="3"/>
                </a:cubicBezTo>
                <a:cubicBezTo>
                  <a:pt x="279" y="3"/>
                  <a:pt x="279" y="2"/>
                  <a:pt x="278" y="2"/>
                </a:cubicBezTo>
                <a:cubicBezTo>
                  <a:pt x="277" y="1"/>
                  <a:pt x="275" y="2"/>
                  <a:pt x="274" y="2"/>
                </a:cubicBezTo>
                <a:cubicBezTo>
                  <a:pt x="272" y="2"/>
                  <a:pt x="271" y="2"/>
                  <a:pt x="270" y="2"/>
                </a:cubicBezTo>
                <a:cubicBezTo>
                  <a:pt x="269" y="3"/>
                  <a:pt x="268" y="3"/>
                  <a:pt x="267" y="3"/>
                </a:cubicBezTo>
                <a:cubicBezTo>
                  <a:pt x="265" y="3"/>
                  <a:pt x="264" y="5"/>
                  <a:pt x="263" y="5"/>
                </a:cubicBezTo>
                <a:cubicBezTo>
                  <a:pt x="261" y="6"/>
                  <a:pt x="260" y="5"/>
                  <a:pt x="258" y="5"/>
                </a:cubicBezTo>
                <a:cubicBezTo>
                  <a:pt x="257" y="5"/>
                  <a:pt x="255" y="5"/>
                  <a:pt x="253" y="5"/>
                </a:cubicBezTo>
                <a:cubicBezTo>
                  <a:pt x="252" y="5"/>
                  <a:pt x="251" y="5"/>
                  <a:pt x="251" y="5"/>
                </a:cubicBezTo>
                <a:cubicBezTo>
                  <a:pt x="250" y="4"/>
                  <a:pt x="250" y="3"/>
                  <a:pt x="249" y="3"/>
                </a:cubicBezTo>
                <a:cubicBezTo>
                  <a:pt x="248" y="2"/>
                  <a:pt x="247" y="2"/>
                  <a:pt x="245" y="2"/>
                </a:cubicBezTo>
                <a:cubicBezTo>
                  <a:pt x="241" y="2"/>
                  <a:pt x="238" y="2"/>
                  <a:pt x="234" y="2"/>
                </a:cubicBezTo>
                <a:cubicBezTo>
                  <a:pt x="232" y="2"/>
                  <a:pt x="226" y="0"/>
                  <a:pt x="225" y="3"/>
                </a:cubicBezTo>
                <a:cubicBezTo>
                  <a:pt x="224" y="4"/>
                  <a:pt x="225" y="6"/>
                  <a:pt x="224" y="8"/>
                </a:cubicBezTo>
                <a:cubicBezTo>
                  <a:pt x="224" y="10"/>
                  <a:pt x="223" y="11"/>
                  <a:pt x="222" y="13"/>
                </a:cubicBezTo>
                <a:cubicBezTo>
                  <a:pt x="222" y="15"/>
                  <a:pt x="222" y="16"/>
                  <a:pt x="221" y="18"/>
                </a:cubicBezTo>
                <a:cubicBezTo>
                  <a:pt x="220" y="20"/>
                  <a:pt x="219" y="22"/>
                  <a:pt x="217" y="23"/>
                </a:cubicBezTo>
                <a:cubicBezTo>
                  <a:pt x="217" y="24"/>
                  <a:pt x="216" y="25"/>
                  <a:pt x="215" y="25"/>
                </a:cubicBezTo>
                <a:cubicBezTo>
                  <a:pt x="214" y="25"/>
                  <a:pt x="213" y="25"/>
                  <a:pt x="212" y="25"/>
                </a:cubicBezTo>
                <a:cubicBezTo>
                  <a:pt x="210" y="26"/>
                  <a:pt x="209" y="28"/>
                  <a:pt x="207" y="28"/>
                </a:cubicBezTo>
                <a:cubicBezTo>
                  <a:pt x="206" y="28"/>
                  <a:pt x="205" y="28"/>
                  <a:pt x="205" y="28"/>
                </a:cubicBezTo>
                <a:cubicBezTo>
                  <a:pt x="204" y="29"/>
                  <a:pt x="203" y="29"/>
                  <a:pt x="203" y="30"/>
                </a:cubicBezTo>
                <a:cubicBezTo>
                  <a:pt x="201" y="31"/>
                  <a:pt x="200" y="31"/>
                  <a:pt x="199" y="31"/>
                </a:cubicBezTo>
                <a:cubicBezTo>
                  <a:pt x="197" y="33"/>
                  <a:pt x="197" y="35"/>
                  <a:pt x="195" y="36"/>
                </a:cubicBezTo>
                <a:cubicBezTo>
                  <a:pt x="194" y="35"/>
                  <a:pt x="194" y="32"/>
                  <a:pt x="192" y="31"/>
                </a:cubicBezTo>
                <a:cubicBezTo>
                  <a:pt x="191" y="30"/>
                  <a:pt x="188" y="30"/>
                  <a:pt x="186" y="30"/>
                </a:cubicBezTo>
                <a:cubicBezTo>
                  <a:pt x="185" y="30"/>
                  <a:pt x="184" y="31"/>
                  <a:pt x="184" y="30"/>
                </a:cubicBezTo>
                <a:cubicBezTo>
                  <a:pt x="183" y="30"/>
                  <a:pt x="184" y="29"/>
                  <a:pt x="183" y="29"/>
                </a:cubicBezTo>
                <a:cubicBezTo>
                  <a:pt x="183" y="28"/>
                  <a:pt x="180" y="28"/>
                  <a:pt x="179" y="28"/>
                </a:cubicBezTo>
                <a:cubicBezTo>
                  <a:pt x="178" y="28"/>
                  <a:pt x="176" y="28"/>
                  <a:pt x="175" y="29"/>
                </a:cubicBezTo>
                <a:cubicBezTo>
                  <a:pt x="174" y="30"/>
                  <a:pt x="173" y="33"/>
                  <a:pt x="172" y="35"/>
                </a:cubicBezTo>
                <a:cubicBezTo>
                  <a:pt x="172" y="36"/>
                  <a:pt x="170" y="38"/>
                  <a:pt x="169" y="38"/>
                </a:cubicBezTo>
                <a:cubicBezTo>
                  <a:pt x="168" y="39"/>
                  <a:pt x="165" y="38"/>
                  <a:pt x="164" y="38"/>
                </a:cubicBezTo>
                <a:cubicBezTo>
                  <a:pt x="163" y="39"/>
                  <a:pt x="161" y="39"/>
                  <a:pt x="160" y="39"/>
                </a:cubicBezTo>
                <a:cubicBezTo>
                  <a:pt x="158" y="40"/>
                  <a:pt x="156" y="39"/>
                  <a:pt x="155" y="40"/>
                </a:cubicBezTo>
                <a:cubicBezTo>
                  <a:pt x="151" y="40"/>
                  <a:pt x="147" y="41"/>
                  <a:pt x="143" y="42"/>
                </a:cubicBezTo>
                <a:cubicBezTo>
                  <a:pt x="142" y="42"/>
                  <a:pt x="139" y="41"/>
                  <a:pt x="138" y="42"/>
                </a:cubicBezTo>
                <a:cubicBezTo>
                  <a:pt x="137" y="42"/>
                  <a:pt x="135" y="44"/>
                  <a:pt x="135" y="44"/>
                </a:cubicBezTo>
                <a:cubicBezTo>
                  <a:pt x="134" y="46"/>
                  <a:pt x="134" y="48"/>
                  <a:pt x="134" y="50"/>
                </a:cubicBezTo>
                <a:cubicBezTo>
                  <a:pt x="133" y="51"/>
                  <a:pt x="132" y="52"/>
                  <a:pt x="131" y="53"/>
                </a:cubicBezTo>
                <a:cubicBezTo>
                  <a:pt x="131" y="56"/>
                  <a:pt x="134" y="55"/>
                  <a:pt x="135" y="58"/>
                </a:cubicBezTo>
                <a:cubicBezTo>
                  <a:pt x="135" y="59"/>
                  <a:pt x="134" y="61"/>
                  <a:pt x="132" y="61"/>
                </a:cubicBezTo>
                <a:cubicBezTo>
                  <a:pt x="131" y="62"/>
                  <a:pt x="128" y="62"/>
                  <a:pt x="127" y="62"/>
                </a:cubicBezTo>
                <a:cubicBezTo>
                  <a:pt x="125" y="62"/>
                  <a:pt x="124" y="62"/>
                  <a:pt x="122" y="63"/>
                </a:cubicBezTo>
                <a:cubicBezTo>
                  <a:pt x="121" y="63"/>
                  <a:pt x="120" y="63"/>
                  <a:pt x="118" y="64"/>
                </a:cubicBezTo>
                <a:cubicBezTo>
                  <a:pt x="118" y="64"/>
                  <a:pt x="118" y="65"/>
                  <a:pt x="118" y="65"/>
                </a:cubicBezTo>
                <a:cubicBezTo>
                  <a:pt x="118" y="65"/>
                  <a:pt x="117" y="66"/>
                  <a:pt x="117" y="65"/>
                </a:cubicBezTo>
                <a:cubicBezTo>
                  <a:pt x="117" y="65"/>
                  <a:pt x="115" y="66"/>
                  <a:pt x="115" y="66"/>
                </a:cubicBezTo>
                <a:cubicBezTo>
                  <a:pt x="111" y="67"/>
                  <a:pt x="105" y="66"/>
                  <a:pt x="101" y="66"/>
                </a:cubicBezTo>
                <a:cubicBezTo>
                  <a:pt x="93" y="66"/>
                  <a:pt x="86" y="66"/>
                  <a:pt x="79" y="66"/>
                </a:cubicBezTo>
                <a:cubicBezTo>
                  <a:pt x="77" y="66"/>
                  <a:pt x="75" y="67"/>
                  <a:pt x="74" y="66"/>
                </a:cubicBezTo>
                <a:cubicBezTo>
                  <a:pt x="73" y="65"/>
                  <a:pt x="72" y="63"/>
                  <a:pt x="72" y="61"/>
                </a:cubicBezTo>
                <a:cubicBezTo>
                  <a:pt x="71" y="60"/>
                  <a:pt x="70" y="58"/>
                  <a:pt x="68" y="57"/>
                </a:cubicBezTo>
                <a:cubicBezTo>
                  <a:pt x="67" y="57"/>
                  <a:pt x="66" y="57"/>
                  <a:pt x="65" y="57"/>
                </a:cubicBezTo>
                <a:cubicBezTo>
                  <a:pt x="62" y="56"/>
                  <a:pt x="61" y="53"/>
                  <a:pt x="59" y="52"/>
                </a:cubicBezTo>
                <a:cubicBezTo>
                  <a:pt x="58" y="51"/>
                  <a:pt x="56" y="50"/>
                  <a:pt x="54" y="50"/>
                </a:cubicBezTo>
                <a:cubicBezTo>
                  <a:pt x="53" y="49"/>
                  <a:pt x="52" y="49"/>
                  <a:pt x="51" y="49"/>
                </a:cubicBezTo>
                <a:cubicBezTo>
                  <a:pt x="51" y="49"/>
                  <a:pt x="51" y="49"/>
                  <a:pt x="51" y="49"/>
                </a:cubicBezTo>
                <a:cubicBezTo>
                  <a:pt x="49" y="52"/>
                  <a:pt x="46" y="55"/>
                  <a:pt x="48" y="57"/>
                </a:cubicBezTo>
                <a:cubicBezTo>
                  <a:pt x="50" y="59"/>
                  <a:pt x="53" y="58"/>
                  <a:pt x="52" y="61"/>
                </a:cubicBezTo>
                <a:cubicBezTo>
                  <a:pt x="51" y="63"/>
                  <a:pt x="48" y="64"/>
                  <a:pt x="47" y="65"/>
                </a:cubicBezTo>
                <a:cubicBezTo>
                  <a:pt x="46" y="66"/>
                  <a:pt x="45" y="66"/>
                  <a:pt x="44" y="66"/>
                </a:cubicBezTo>
                <a:cubicBezTo>
                  <a:pt x="43" y="67"/>
                  <a:pt x="43" y="67"/>
                  <a:pt x="42" y="67"/>
                </a:cubicBezTo>
                <a:cubicBezTo>
                  <a:pt x="39" y="67"/>
                  <a:pt x="38" y="69"/>
                  <a:pt x="36" y="69"/>
                </a:cubicBezTo>
                <a:cubicBezTo>
                  <a:pt x="35" y="69"/>
                  <a:pt x="34" y="70"/>
                  <a:pt x="33" y="69"/>
                </a:cubicBezTo>
                <a:cubicBezTo>
                  <a:pt x="32" y="69"/>
                  <a:pt x="32" y="67"/>
                  <a:pt x="31" y="66"/>
                </a:cubicBezTo>
                <a:cubicBezTo>
                  <a:pt x="30" y="64"/>
                  <a:pt x="26" y="63"/>
                  <a:pt x="25" y="64"/>
                </a:cubicBezTo>
                <a:cubicBezTo>
                  <a:pt x="23" y="66"/>
                  <a:pt x="24" y="68"/>
                  <a:pt x="21" y="68"/>
                </a:cubicBezTo>
                <a:cubicBezTo>
                  <a:pt x="20" y="68"/>
                  <a:pt x="17" y="67"/>
                  <a:pt x="17" y="68"/>
                </a:cubicBezTo>
                <a:cubicBezTo>
                  <a:pt x="16" y="69"/>
                  <a:pt x="17" y="70"/>
                  <a:pt x="17" y="70"/>
                </a:cubicBezTo>
                <a:cubicBezTo>
                  <a:pt x="18" y="71"/>
                  <a:pt x="19" y="72"/>
                  <a:pt x="21" y="73"/>
                </a:cubicBezTo>
                <a:cubicBezTo>
                  <a:pt x="22" y="74"/>
                  <a:pt x="24" y="73"/>
                  <a:pt x="26" y="74"/>
                </a:cubicBezTo>
                <a:cubicBezTo>
                  <a:pt x="26" y="74"/>
                  <a:pt x="26" y="75"/>
                  <a:pt x="27" y="75"/>
                </a:cubicBezTo>
                <a:cubicBezTo>
                  <a:pt x="27" y="76"/>
                  <a:pt x="27" y="76"/>
                  <a:pt x="27" y="77"/>
                </a:cubicBezTo>
                <a:cubicBezTo>
                  <a:pt x="28" y="78"/>
                  <a:pt x="28" y="78"/>
                  <a:pt x="28" y="79"/>
                </a:cubicBezTo>
                <a:cubicBezTo>
                  <a:pt x="28" y="80"/>
                  <a:pt x="28" y="82"/>
                  <a:pt x="28" y="82"/>
                </a:cubicBezTo>
                <a:cubicBezTo>
                  <a:pt x="28" y="83"/>
                  <a:pt x="27" y="84"/>
                  <a:pt x="26" y="85"/>
                </a:cubicBezTo>
                <a:cubicBezTo>
                  <a:pt x="25" y="86"/>
                  <a:pt x="24" y="88"/>
                  <a:pt x="24" y="89"/>
                </a:cubicBezTo>
                <a:cubicBezTo>
                  <a:pt x="23" y="90"/>
                  <a:pt x="23" y="90"/>
                  <a:pt x="22" y="91"/>
                </a:cubicBezTo>
                <a:cubicBezTo>
                  <a:pt x="21" y="91"/>
                  <a:pt x="20" y="90"/>
                  <a:pt x="19" y="90"/>
                </a:cubicBezTo>
                <a:cubicBezTo>
                  <a:pt x="18" y="90"/>
                  <a:pt x="17" y="91"/>
                  <a:pt x="17" y="91"/>
                </a:cubicBezTo>
                <a:cubicBezTo>
                  <a:pt x="15" y="92"/>
                  <a:pt x="14" y="97"/>
                  <a:pt x="16" y="99"/>
                </a:cubicBezTo>
                <a:cubicBezTo>
                  <a:pt x="16" y="100"/>
                  <a:pt x="20" y="99"/>
                  <a:pt x="19" y="102"/>
                </a:cubicBezTo>
                <a:cubicBezTo>
                  <a:pt x="19" y="102"/>
                  <a:pt x="17" y="103"/>
                  <a:pt x="17" y="103"/>
                </a:cubicBezTo>
                <a:cubicBezTo>
                  <a:pt x="16" y="103"/>
                  <a:pt x="14" y="105"/>
                  <a:pt x="14" y="106"/>
                </a:cubicBezTo>
                <a:cubicBezTo>
                  <a:pt x="13" y="107"/>
                  <a:pt x="14" y="108"/>
                  <a:pt x="14" y="108"/>
                </a:cubicBezTo>
                <a:cubicBezTo>
                  <a:pt x="14" y="109"/>
                  <a:pt x="14" y="110"/>
                  <a:pt x="15" y="110"/>
                </a:cubicBezTo>
                <a:cubicBezTo>
                  <a:pt x="15" y="112"/>
                  <a:pt x="15" y="112"/>
                  <a:pt x="17" y="113"/>
                </a:cubicBezTo>
                <a:cubicBezTo>
                  <a:pt x="18" y="113"/>
                  <a:pt x="18" y="113"/>
                  <a:pt x="18" y="115"/>
                </a:cubicBezTo>
                <a:cubicBezTo>
                  <a:pt x="18" y="116"/>
                  <a:pt x="18" y="117"/>
                  <a:pt x="18" y="117"/>
                </a:cubicBezTo>
                <a:cubicBezTo>
                  <a:pt x="18" y="118"/>
                  <a:pt x="17" y="119"/>
                  <a:pt x="17" y="120"/>
                </a:cubicBezTo>
                <a:cubicBezTo>
                  <a:pt x="17" y="121"/>
                  <a:pt x="17" y="121"/>
                  <a:pt x="17" y="122"/>
                </a:cubicBezTo>
                <a:cubicBezTo>
                  <a:pt x="17" y="124"/>
                  <a:pt x="16" y="124"/>
                  <a:pt x="14" y="124"/>
                </a:cubicBezTo>
                <a:cubicBezTo>
                  <a:pt x="13" y="124"/>
                  <a:pt x="12" y="125"/>
                  <a:pt x="10" y="125"/>
                </a:cubicBezTo>
                <a:cubicBezTo>
                  <a:pt x="8" y="125"/>
                  <a:pt x="8" y="126"/>
                  <a:pt x="6" y="127"/>
                </a:cubicBezTo>
                <a:cubicBezTo>
                  <a:pt x="4" y="128"/>
                  <a:pt x="3" y="128"/>
                  <a:pt x="2" y="131"/>
                </a:cubicBezTo>
                <a:cubicBezTo>
                  <a:pt x="1" y="132"/>
                  <a:pt x="1" y="132"/>
                  <a:pt x="0" y="133"/>
                </a:cubicBezTo>
                <a:cubicBezTo>
                  <a:pt x="1" y="134"/>
                  <a:pt x="2" y="135"/>
                  <a:pt x="2" y="136"/>
                </a:cubicBezTo>
                <a:moveTo>
                  <a:pt x="51" y="49"/>
                </a:moveTo>
                <a:cubicBezTo>
                  <a:pt x="52" y="49"/>
                  <a:pt x="53" y="48"/>
                  <a:pt x="53" y="47"/>
                </a:cubicBezTo>
                <a:cubicBezTo>
                  <a:pt x="53" y="48"/>
                  <a:pt x="52" y="49"/>
                  <a:pt x="51" y="49"/>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5" name="Freeform 31">
            <a:extLst>
              <a:ext uri="{FF2B5EF4-FFF2-40B4-BE49-F238E27FC236}">
                <a16:creationId xmlns:a16="http://schemas.microsoft.com/office/drawing/2014/main" id="{F23C62DA-3C78-8AE2-39DA-F664BD504981}"/>
              </a:ext>
            </a:extLst>
          </p:cNvPr>
          <p:cNvSpPr>
            <a:spLocks/>
          </p:cNvSpPr>
          <p:nvPr/>
        </p:nvSpPr>
        <p:spPr bwMode="auto">
          <a:xfrm>
            <a:off x="3434927" y="4873021"/>
            <a:ext cx="305440" cy="221289"/>
          </a:xfrm>
          <a:custGeom>
            <a:avLst/>
            <a:gdLst/>
            <a:ahLst/>
            <a:cxnLst>
              <a:cxn ang="0">
                <a:pos x="159" y="13"/>
              </a:cxn>
              <a:cxn ang="0">
                <a:pos x="155" y="0"/>
              </a:cxn>
              <a:cxn ang="0">
                <a:pos x="145" y="15"/>
              </a:cxn>
              <a:cxn ang="0">
                <a:pos x="125" y="14"/>
              </a:cxn>
              <a:cxn ang="0">
                <a:pos x="119" y="23"/>
              </a:cxn>
              <a:cxn ang="0">
                <a:pos x="105" y="21"/>
              </a:cxn>
              <a:cxn ang="0">
                <a:pos x="84" y="25"/>
              </a:cxn>
              <a:cxn ang="0">
                <a:pos x="78" y="32"/>
              </a:cxn>
              <a:cxn ang="0">
                <a:pos x="69" y="41"/>
              </a:cxn>
              <a:cxn ang="0">
                <a:pos x="57" y="37"/>
              </a:cxn>
              <a:cxn ang="0">
                <a:pos x="49" y="35"/>
              </a:cxn>
              <a:cxn ang="0">
                <a:pos x="29" y="31"/>
              </a:cxn>
              <a:cxn ang="0">
                <a:pos x="19" y="40"/>
              </a:cxn>
              <a:cxn ang="0">
                <a:pos x="3" y="50"/>
              </a:cxn>
              <a:cxn ang="0">
                <a:pos x="11" y="57"/>
              </a:cxn>
              <a:cxn ang="0">
                <a:pos x="6" y="69"/>
              </a:cxn>
              <a:cxn ang="0">
                <a:pos x="9" y="77"/>
              </a:cxn>
              <a:cxn ang="0">
                <a:pos x="19" y="87"/>
              </a:cxn>
              <a:cxn ang="0">
                <a:pos x="28" y="92"/>
              </a:cxn>
              <a:cxn ang="0">
                <a:pos x="24" y="104"/>
              </a:cxn>
              <a:cxn ang="0">
                <a:pos x="10" y="109"/>
              </a:cxn>
              <a:cxn ang="0">
                <a:pos x="10" y="113"/>
              </a:cxn>
              <a:cxn ang="0">
                <a:pos x="18" y="117"/>
              </a:cxn>
              <a:cxn ang="0">
                <a:pos x="26" y="116"/>
              </a:cxn>
              <a:cxn ang="0">
                <a:pos x="33" y="113"/>
              </a:cxn>
              <a:cxn ang="0">
                <a:pos x="43" y="116"/>
              </a:cxn>
              <a:cxn ang="0">
                <a:pos x="51" y="120"/>
              </a:cxn>
              <a:cxn ang="0">
                <a:pos x="61" y="116"/>
              </a:cxn>
              <a:cxn ang="0">
                <a:pos x="56" y="108"/>
              </a:cxn>
              <a:cxn ang="0">
                <a:pos x="58" y="101"/>
              </a:cxn>
              <a:cxn ang="0">
                <a:pos x="66" y="108"/>
              </a:cxn>
              <a:cxn ang="0">
                <a:pos x="74" y="114"/>
              </a:cxn>
              <a:cxn ang="0">
                <a:pos x="80" y="112"/>
              </a:cxn>
              <a:cxn ang="0">
                <a:pos x="90" y="119"/>
              </a:cxn>
              <a:cxn ang="0">
                <a:pos x="95" y="117"/>
              </a:cxn>
              <a:cxn ang="0">
                <a:pos x="99" y="109"/>
              </a:cxn>
              <a:cxn ang="0">
                <a:pos x="102" y="99"/>
              </a:cxn>
              <a:cxn ang="0">
                <a:pos x="104" y="90"/>
              </a:cxn>
              <a:cxn ang="0">
                <a:pos x="113" y="88"/>
              </a:cxn>
              <a:cxn ang="0">
                <a:pos x="120" y="87"/>
              </a:cxn>
              <a:cxn ang="0">
                <a:pos x="133" y="91"/>
              </a:cxn>
              <a:cxn ang="0">
                <a:pos x="132" y="82"/>
              </a:cxn>
              <a:cxn ang="0">
                <a:pos x="126" y="75"/>
              </a:cxn>
              <a:cxn ang="0">
                <a:pos x="121" y="70"/>
              </a:cxn>
              <a:cxn ang="0">
                <a:pos x="116" y="65"/>
              </a:cxn>
              <a:cxn ang="0">
                <a:pos x="121" y="58"/>
              </a:cxn>
              <a:cxn ang="0">
                <a:pos x="128" y="53"/>
              </a:cxn>
              <a:cxn ang="0">
                <a:pos x="137" y="47"/>
              </a:cxn>
              <a:cxn ang="0">
                <a:pos x="144" y="43"/>
              </a:cxn>
              <a:cxn ang="0">
                <a:pos x="152" y="40"/>
              </a:cxn>
              <a:cxn ang="0">
                <a:pos x="151" y="33"/>
              </a:cxn>
              <a:cxn ang="0">
                <a:pos x="165" y="33"/>
              </a:cxn>
              <a:cxn ang="0">
                <a:pos x="163" y="22"/>
              </a:cxn>
            </a:cxnLst>
            <a:rect l="0" t="0" r="r" b="b"/>
            <a:pathLst>
              <a:path w="167" h="120">
                <a:moveTo>
                  <a:pt x="163" y="22"/>
                </a:moveTo>
                <a:cubicBezTo>
                  <a:pt x="162" y="21"/>
                  <a:pt x="161" y="21"/>
                  <a:pt x="160" y="20"/>
                </a:cubicBezTo>
                <a:cubicBezTo>
                  <a:pt x="158" y="19"/>
                  <a:pt x="158" y="19"/>
                  <a:pt x="158" y="17"/>
                </a:cubicBezTo>
                <a:cubicBezTo>
                  <a:pt x="158" y="15"/>
                  <a:pt x="158" y="14"/>
                  <a:pt x="159" y="13"/>
                </a:cubicBezTo>
                <a:cubicBezTo>
                  <a:pt x="159" y="11"/>
                  <a:pt x="160" y="10"/>
                  <a:pt x="160" y="8"/>
                </a:cubicBezTo>
                <a:cubicBezTo>
                  <a:pt x="160" y="6"/>
                  <a:pt x="159" y="5"/>
                  <a:pt x="157" y="3"/>
                </a:cubicBezTo>
                <a:cubicBezTo>
                  <a:pt x="157" y="2"/>
                  <a:pt x="156" y="1"/>
                  <a:pt x="155" y="0"/>
                </a:cubicBezTo>
                <a:cubicBezTo>
                  <a:pt x="155" y="0"/>
                  <a:pt x="155" y="0"/>
                  <a:pt x="155" y="0"/>
                </a:cubicBezTo>
                <a:cubicBezTo>
                  <a:pt x="154" y="0"/>
                  <a:pt x="154" y="1"/>
                  <a:pt x="153" y="1"/>
                </a:cubicBezTo>
                <a:cubicBezTo>
                  <a:pt x="152" y="3"/>
                  <a:pt x="150" y="2"/>
                  <a:pt x="149" y="3"/>
                </a:cubicBezTo>
                <a:cubicBezTo>
                  <a:pt x="147" y="4"/>
                  <a:pt x="146" y="6"/>
                  <a:pt x="146" y="9"/>
                </a:cubicBezTo>
                <a:cubicBezTo>
                  <a:pt x="146" y="11"/>
                  <a:pt x="146" y="13"/>
                  <a:pt x="145" y="15"/>
                </a:cubicBezTo>
                <a:cubicBezTo>
                  <a:pt x="144" y="18"/>
                  <a:pt x="141" y="18"/>
                  <a:pt x="138" y="18"/>
                </a:cubicBezTo>
                <a:cubicBezTo>
                  <a:pt x="136" y="17"/>
                  <a:pt x="133" y="18"/>
                  <a:pt x="131" y="17"/>
                </a:cubicBezTo>
                <a:cubicBezTo>
                  <a:pt x="129" y="15"/>
                  <a:pt x="131" y="12"/>
                  <a:pt x="129" y="11"/>
                </a:cubicBezTo>
                <a:cubicBezTo>
                  <a:pt x="128" y="10"/>
                  <a:pt x="126" y="13"/>
                  <a:pt x="125" y="14"/>
                </a:cubicBezTo>
                <a:cubicBezTo>
                  <a:pt x="124" y="15"/>
                  <a:pt x="125" y="14"/>
                  <a:pt x="124" y="15"/>
                </a:cubicBezTo>
                <a:cubicBezTo>
                  <a:pt x="124" y="15"/>
                  <a:pt x="123" y="15"/>
                  <a:pt x="123" y="15"/>
                </a:cubicBezTo>
                <a:cubicBezTo>
                  <a:pt x="122" y="15"/>
                  <a:pt x="122" y="15"/>
                  <a:pt x="122" y="16"/>
                </a:cubicBezTo>
                <a:cubicBezTo>
                  <a:pt x="121" y="18"/>
                  <a:pt x="119" y="20"/>
                  <a:pt x="119" y="23"/>
                </a:cubicBezTo>
                <a:cubicBezTo>
                  <a:pt x="118" y="23"/>
                  <a:pt x="118" y="22"/>
                  <a:pt x="116" y="22"/>
                </a:cubicBezTo>
                <a:cubicBezTo>
                  <a:pt x="115" y="21"/>
                  <a:pt x="113" y="22"/>
                  <a:pt x="112" y="22"/>
                </a:cubicBezTo>
                <a:cubicBezTo>
                  <a:pt x="111" y="22"/>
                  <a:pt x="111" y="22"/>
                  <a:pt x="111" y="21"/>
                </a:cubicBezTo>
                <a:cubicBezTo>
                  <a:pt x="109" y="21"/>
                  <a:pt x="107" y="21"/>
                  <a:pt x="105" y="21"/>
                </a:cubicBezTo>
                <a:cubicBezTo>
                  <a:pt x="104" y="21"/>
                  <a:pt x="103" y="20"/>
                  <a:pt x="102" y="20"/>
                </a:cubicBezTo>
                <a:cubicBezTo>
                  <a:pt x="100" y="19"/>
                  <a:pt x="99" y="20"/>
                  <a:pt x="97" y="21"/>
                </a:cubicBezTo>
                <a:cubicBezTo>
                  <a:pt x="95" y="22"/>
                  <a:pt x="93" y="22"/>
                  <a:pt x="90" y="23"/>
                </a:cubicBezTo>
                <a:cubicBezTo>
                  <a:pt x="88" y="23"/>
                  <a:pt x="85" y="23"/>
                  <a:pt x="84" y="25"/>
                </a:cubicBezTo>
                <a:cubicBezTo>
                  <a:pt x="84" y="26"/>
                  <a:pt x="83" y="27"/>
                  <a:pt x="83" y="27"/>
                </a:cubicBezTo>
                <a:cubicBezTo>
                  <a:pt x="83" y="28"/>
                  <a:pt x="82" y="28"/>
                  <a:pt x="82" y="28"/>
                </a:cubicBezTo>
                <a:cubicBezTo>
                  <a:pt x="81" y="29"/>
                  <a:pt x="81" y="29"/>
                  <a:pt x="81" y="30"/>
                </a:cubicBezTo>
                <a:cubicBezTo>
                  <a:pt x="80" y="31"/>
                  <a:pt x="79" y="32"/>
                  <a:pt x="78" y="32"/>
                </a:cubicBezTo>
                <a:cubicBezTo>
                  <a:pt x="77" y="32"/>
                  <a:pt x="76" y="31"/>
                  <a:pt x="76" y="32"/>
                </a:cubicBezTo>
                <a:cubicBezTo>
                  <a:pt x="75" y="32"/>
                  <a:pt x="74" y="33"/>
                  <a:pt x="74" y="33"/>
                </a:cubicBezTo>
                <a:cubicBezTo>
                  <a:pt x="73" y="34"/>
                  <a:pt x="73" y="35"/>
                  <a:pt x="72" y="35"/>
                </a:cubicBezTo>
                <a:cubicBezTo>
                  <a:pt x="71" y="37"/>
                  <a:pt x="72" y="40"/>
                  <a:pt x="69" y="41"/>
                </a:cubicBezTo>
                <a:cubicBezTo>
                  <a:pt x="67" y="41"/>
                  <a:pt x="65" y="40"/>
                  <a:pt x="63" y="39"/>
                </a:cubicBezTo>
                <a:cubicBezTo>
                  <a:pt x="62" y="39"/>
                  <a:pt x="61" y="39"/>
                  <a:pt x="60" y="38"/>
                </a:cubicBezTo>
                <a:cubicBezTo>
                  <a:pt x="60" y="38"/>
                  <a:pt x="60" y="38"/>
                  <a:pt x="60" y="38"/>
                </a:cubicBezTo>
                <a:cubicBezTo>
                  <a:pt x="59" y="37"/>
                  <a:pt x="57" y="38"/>
                  <a:pt x="57" y="37"/>
                </a:cubicBezTo>
                <a:cubicBezTo>
                  <a:pt x="55" y="37"/>
                  <a:pt x="52" y="37"/>
                  <a:pt x="50" y="36"/>
                </a:cubicBezTo>
                <a:cubicBezTo>
                  <a:pt x="49" y="36"/>
                  <a:pt x="48" y="36"/>
                  <a:pt x="47" y="36"/>
                </a:cubicBezTo>
                <a:cubicBezTo>
                  <a:pt x="48" y="36"/>
                  <a:pt x="48" y="35"/>
                  <a:pt x="49" y="35"/>
                </a:cubicBezTo>
                <a:cubicBezTo>
                  <a:pt x="49" y="35"/>
                  <a:pt x="49" y="35"/>
                  <a:pt x="49" y="35"/>
                </a:cubicBezTo>
                <a:cubicBezTo>
                  <a:pt x="49" y="35"/>
                  <a:pt x="49" y="35"/>
                  <a:pt x="48" y="34"/>
                </a:cubicBezTo>
                <a:cubicBezTo>
                  <a:pt x="48" y="34"/>
                  <a:pt x="48" y="34"/>
                  <a:pt x="48" y="34"/>
                </a:cubicBezTo>
                <a:cubicBezTo>
                  <a:pt x="43" y="33"/>
                  <a:pt x="38" y="34"/>
                  <a:pt x="33" y="32"/>
                </a:cubicBezTo>
                <a:cubicBezTo>
                  <a:pt x="32" y="32"/>
                  <a:pt x="31" y="31"/>
                  <a:pt x="29" y="31"/>
                </a:cubicBezTo>
                <a:cubicBezTo>
                  <a:pt x="29" y="30"/>
                  <a:pt x="28" y="31"/>
                  <a:pt x="28" y="31"/>
                </a:cubicBezTo>
                <a:cubicBezTo>
                  <a:pt x="27" y="30"/>
                  <a:pt x="26" y="30"/>
                  <a:pt x="25" y="30"/>
                </a:cubicBezTo>
                <a:cubicBezTo>
                  <a:pt x="24" y="30"/>
                  <a:pt x="22" y="29"/>
                  <a:pt x="21" y="29"/>
                </a:cubicBezTo>
                <a:cubicBezTo>
                  <a:pt x="19" y="40"/>
                  <a:pt x="19" y="40"/>
                  <a:pt x="19" y="40"/>
                </a:cubicBezTo>
                <a:cubicBezTo>
                  <a:pt x="17" y="41"/>
                  <a:pt x="15" y="41"/>
                  <a:pt x="13" y="41"/>
                </a:cubicBezTo>
                <a:cubicBezTo>
                  <a:pt x="10" y="41"/>
                  <a:pt x="8" y="42"/>
                  <a:pt x="6" y="44"/>
                </a:cubicBezTo>
                <a:cubicBezTo>
                  <a:pt x="5" y="45"/>
                  <a:pt x="5" y="46"/>
                  <a:pt x="5" y="48"/>
                </a:cubicBezTo>
                <a:cubicBezTo>
                  <a:pt x="5" y="49"/>
                  <a:pt x="5" y="49"/>
                  <a:pt x="3" y="50"/>
                </a:cubicBezTo>
                <a:cubicBezTo>
                  <a:pt x="2" y="51"/>
                  <a:pt x="1" y="51"/>
                  <a:pt x="1" y="52"/>
                </a:cubicBezTo>
                <a:cubicBezTo>
                  <a:pt x="0" y="53"/>
                  <a:pt x="0" y="54"/>
                  <a:pt x="0" y="55"/>
                </a:cubicBezTo>
                <a:cubicBezTo>
                  <a:pt x="2" y="55"/>
                  <a:pt x="4" y="56"/>
                  <a:pt x="7" y="56"/>
                </a:cubicBezTo>
                <a:cubicBezTo>
                  <a:pt x="8" y="56"/>
                  <a:pt x="9" y="57"/>
                  <a:pt x="11" y="57"/>
                </a:cubicBezTo>
                <a:cubicBezTo>
                  <a:pt x="12" y="58"/>
                  <a:pt x="15" y="59"/>
                  <a:pt x="16" y="60"/>
                </a:cubicBezTo>
                <a:cubicBezTo>
                  <a:pt x="17" y="62"/>
                  <a:pt x="14" y="62"/>
                  <a:pt x="13" y="62"/>
                </a:cubicBezTo>
                <a:cubicBezTo>
                  <a:pt x="11" y="63"/>
                  <a:pt x="10" y="65"/>
                  <a:pt x="9" y="66"/>
                </a:cubicBezTo>
                <a:cubicBezTo>
                  <a:pt x="7" y="67"/>
                  <a:pt x="7" y="68"/>
                  <a:pt x="6" y="69"/>
                </a:cubicBezTo>
                <a:cubicBezTo>
                  <a:pt x="3" y="73"/>
                  <a:pt x="8" y="72"/>
                  <a:pt x="11" y="73"/>
                </a:cubicBezTo>
                <a:cubicBezTo>
                  <a:pt x="11" y="73"/>
                  <a:pt x="11" y="74"/>
                  <a:pt x="11" y="74"/>
                </a:cubicBezTo>
                <a:cubicBezTo>
                  <a:pt x="11" y="76"/>
                  <a:pt x="11" y="75"/>
                  <a:pt x="10" y="76"/>
                </a:cubicBezTo>
                <a:cubicBezTo>
                  <a:pt x="10" y="76"/>
                  <a:pt x="9" y="76"/>
                  <a:pt x="9" y="77"/>
                </a:cubicBezTo>
                <a:cubicBezTo>
                  <a:pt x="9" y="78"/>
                  <a:pt x="9" y="78"/>
                  <a:pt x="9" y="78"/>
                </a:cubicBezTo>
                <a:cubicBezTo>
                  <a:pt x="10" y="79"/>
                  <a:pt x="11" y="81"/>
                  <a:pt x="12" y="82"/>
                </a:cubicBezTo>
                <a:cubicBezTo>
                  <a:pt x="13" y="84"/>
                  <a:pt x="13" y="85"/>
                  <a:pt x="15" y="86"/>
                </a:cubicBezTo>
                <a:cubicBezTo>
                  <a:pt x="16" y="87"/>
                  <a:pt x="18" y="87"/>
                  <a:pt x="19" y="87"/>
                </a:cubicBezTo>
                <a:cubicBezTo>
                  <a:pt x="20" y="87"/>
                  <a:pt x="21" y="87"/>
                  <a:pt x="22" y="87"/>
                </a:cubicBezTo>
                <a:cubicBezTo>
                  <a:pt x="23" y="87"/>
                  <a:pt x="23" y="88"/>
                  <a:pt x="24" y="89"/>
                </a:cubicBezTo>
                <a:cubicBezTo>
                  <a:pt x="25" y="90"/>
                  <a:pt x="27" y="90"/>
                  <a:pt x="27" y="91"/>
                </a:cubicBezTo>
                <a:cubicBezTo>
                  <a:pt x="28" y="92"/>
                  <a:pt x="27" y="92"/>
                  <a:pt x="28" y="92"/>
                </a:cubicBezTo>
                <a:cubicBezTo>
                  <a:pt x="28" y="94"/>
                  <a:pt x="28" y="94"/>
                  <a:pt x="28" y="95"/>
                </a:cubicBezTo>
                <a:cubicBezTo>
                  <a:pt x="28" y="98"/>
                  <a:pt x="28" y="99"/>
                  <a:pt x="27" y="101"/>
                </a:cubicBezTo>
                <a:cubicBezTo>
                  <a:pt x="26" y="102"/>
                  <a:pt x="26" y="102"/>
                  <a:pt x="26" y="102"/>
                </a:cubicBezTo>
                <a:cubicBezTo>
                  <a:pt x="25" y="103"/>
                  <a:pt x="25" y="103"/>
                  <a:pt x="24" y="104"/>
                </a:cubicBezTo>
                <a:cubicBezTo>
                  <a:pt x="23" y="105"/>
                  <a:pt x="22" y="106"/>
                  <a:pt x="20" y="107"/>
                </a:cubicBezTo>
                <a:cubicBezTo>
                  <a:pt x="19" y="107"/>
                  <a:pt x="16" y="107"/>
                  <a:pt x="14" y="107"/>
                </a:cubicBezTo>
                <a:cubicBezTo>
                  <a:pt x="14" y="108"/>
                  <a:pt x="13" y="108"/>
                  <a:pt x="12" y="108"/>
                </a:cubicBezTo>
                <a:cubicBezTo>
                  <a:pt x="12" y="109"/>
                  <a:pt x="11" y="108"/>
                  <a:pt x="10" y="109"/>
                </a:cubicBezTo>
                <a:cubicBezTo>
                  <a:pt x="9" y="109"/>
                  <a:pt x="8" y="110"/>
                  <a:pt x="7" y="110"/>
                </a:cubicBezTo>
                <a:cubicBezTo>
                  <a:pt x="8" y="110"/>
                  <a:pt x="8" y="111"/>
                  <a:pt x="8" y="112"/>
                </a:cubicBezTo>
                <a:cubicBezTo>
                  <a:pt x="9" y="112"/>
                  <a:pt x="9" y="112"/>
                  <a:pt x="9" y="112"/>
                </a:cubicBezTo>
                <a:cubicBezTo>
                  <a:pt x="10" y="113"/>
                  <a:pt x="9" y="113"/>
                  <a:pt x="10" y="113"/>
                </a:cubicBezTo>
                <a:cubicBezTo>
                  <a:pt x="10" y="114"/>
                  <a:pt x="11" y="115"/>
                  <a:pt x="11" y="116"/>
                </a:cubicBezTo>
                <a:cubicBezTo>
                  <a:pt x="12" y="116"/>
                  <a:pt x="13" y="116"/>
                  <a:pt x="13" y="116"/>
                </a:cubicBezTo>
                <a:cubicBezTo>
                  <a:pt x="14" y="117"/>
                  <a:pt x="15" y="117"/>
                  <a:pt x="15" y="117"/>
                </a:cubicBezTo>
                <a:cubicBezTo>
                  <a:pt x="16" y="117"/>
                  <a:pt x="17" y="117"/>
                  <a:pt x="18" y="117"/>
                </a:cubicBezTo>
                <a:cubicBezTo>
                  <a:pt x="19" y="117"/>
                  <a:pt x="20" y="117"/>
                  <a:pt x="21" y="118"/>
                </a:cubicBezTo>
                <a:cubicBezTo>
                  <a:pt x="21" y="118"/>
                  <a:pt x="22" y="119"/>
                  <a:pt x="22" y="119"/>
                </a:cubicBezTo>
                <a:cubicBezTo>
                  <a:pt x="24" y="119"/>
                  <a:pt x="25" y="117"/>
                  <a:pt x="26" y="116"/>
                </a:cubicBezTo>
                <a:cubicBezTo>
                  <a:pt x="26" y="116"/>
                  <a:pt x="26" y="116"/>
                  <a:pt x="26" y="116"/>
                </a:cubicBezTo>
                <a:cubicBezTo>
                  <a:pt x="26" y="115"/>
                  <a:pt x="26" y="115"/>
                  <a:pt x="27" y="115"/>
                </a:cubicBezTo>
                <a:cubicBezTo>
                  <a:pt x="27" y="114"/>
                  <a:pt x="29" y="112"/>
                  <a:pt x="30" y="112"/>
                </a:cubicBezTo>
                <a:cubicBezTo>
                  <a:pt x="30" y="112"/>
                  <a:pt x="31" y="111"/>
                  <a:pt x="31" y="112"/>
                </a:cubicBezTo>
                <a:cubicBezTo>
                  <a:pt x="32" y="112"/>
                  <a:pt x="32" y="112"/>
                  <a:pt x="33" y="113"/>
                </a:cubicBezTo>
                <a:cubicBezTo>
                  <a:pt x="34" y="113"/>
                  <a:pt x="34" y="113"/>
                  <a:pt x="35" y="113"/>
                </a:cubicBezTo>
                <a:cubicBezTo>
                  <a:pt x="35" y="113"/>
                  <a:pt x="35" y="113"/>
                  <a:pt x="35" y="113"/>
                </a:cubicBezTo>
                <a:cubicBezTo>
                  <a:pt x="37" y="114"/>
                  <a:pt x="39" y="113"/>
                  <a:pt x="41" y="114"/>
                </a:cubicBezTo>
                <a:cubicBezTo>
                  <a:pt x="42" y="115"/>
                  <a:pt x="42" y="116"/>
                  <a:pt x="43" y="116"/>
                </a:cubicBezTo>
                <a:cubicBezTo>
                  <a:pt x="44" y="117"/>
                  <a:pt x="45" y="117"/>
                  <a:pt x="46" y="118"/>
                </a:cubicBezTo>
                <a:cubicBezTo>
                  <a:pt x="47" y="118"/>
                  <a:pt x="48" y="119"/>
                  <a:pt x="49" y="119"/>
                </a:cubicBezTo>
                <a:cubicBezTo>
                  <a:pt x="49" y="120"/>
                  <a:pt x="50" y="120"/>
                  <a:pt x="50" y="120"/>
                </a:cubicBezTo>
                <a:cubicBezTo>
                  <a:pt x="50" y="120"/>
                  <a:pt x="51" y="120"/>
                  <a:pt x="51" y="120"/>
                </a:cubicBezTo>
                <a:cubicBezTo>
                  <a:pt x="52" y="120"/>
                  <a:pt x="52" y="120"/>
                  <a:pt x="52" y="120"/>
                </a:cubicBezTo>
                <a:cubicBezTo>
                  <a:pt x="53" y="119"/>
                  <a:pt x="53" y="119"/>
                  <a:pt x="53" y="118"/>
                </a:cubicBezTo>
                <a:cubicBezTo>
                  <a:pt x="54" y="118"/>
                  <a:pt x="55" y="119"/>
                  <a:pt x="56" y="119"/>
                </a:cubicBezTo>
                <a:cubicBezTo>
                  <a:pt x="57" y="119"/>
                  <a:pt x="60" y="117"/>
                  <a:pt x="61" y="116"/>
                </a:cubicBezTo>
                <a:cubicBezTo>
                  <a:pt x="61" y="115"/>
                  <a:pt x="61" y="114"/>
                  <a:pt x="60" y="114"/>
                </a:cubicBezTo>
                <a:cubicBezTo>
                  <a:pt x="59" y="113"/>
                  <a:pt x="59" y="112"/>
                  <a:pt x="58" y="112"/>
                </a:cubicBezTo>
                <a:cubicBezTo>
                  <a:pt x="58" y="111"/>
                  <a:pt x="57" y="110"/>
                  <a:pt x="57" y="109"/>
                </a:cubicBezTo>
                <a:cubicBezTo>
                  <a:pt x="57" y="108"/>
                  <a:pt x="57" y="108"/>
                  <a:pt x="56" y="108"/>
                </a:cubicBezTo>
                <a:cubicBezTo>
                  <a:pt x="56" y="108"/>
                  <a:pt x="56" y="107"/>
                  <a:pt x="56" y="107"/>
                </a:cubicBezTo>
                <a:cubicBezTo>
                  <a:pt x="55" y="106"/>
                  <a:pt x="56" y="105"/>
                  <a:pt x="56" y="104"/>
                </a:cubicBezTo>
                <a:cubicBezTo>
                  <a:pt x="57" y="103"/>
                  <a:pt x="57" y="103"/>
                  <a:pt x="58" y="102"/>
                </a:cubicBezTo>
                <a:cubicBezTo>
                  <a:pt x="58" y="102"/>
                  <a:pt x="58" y="101"/>
                  <a:pt x="58" y="101"/>
                </a:cubicBezTo>
                <a:cubicBezTo>
                  <a:pt x="59" y="101"/>
                  <a:pt x="58" y="102"/>
                  <a:pt x="59" y="103"/>
                </a:cubicBezTo>
                <a:cubicBezTo>
                  <a:pt x="60" y="104"/>
                  <a:pt x="61" y="104"/>
                  <a:pt x="62" y="105"/>
                </a:cubicBezTo>
                <a:cubicBezTo>
                  <a:pt x="63" y="105"/>
                  <a:pt x="64" y="106"/>
                  <a:pt x="64" y="107"/>
                </a:cubicBezTo>
                <a:cubicBezTo>
                  <a:pt x="65" y="107"/>
                  <a:pt x="66" y="108"/>
                  <a:pt x="66" y="108"/>
                </a:cubicBezTo>
                <a:cubicBezTo>
                  <a:pt x="67" y="108"/>
                  <a:pt x="67" y="108"/>
                  <a:pt x="68" y="109"/>
                </a:cubicBezTo>
                <a:cubicBezTo>
                  <a:pt x="68" y="110"/>
                  <a:pt x="69" y="111"/>
                  <a:pt x="69" y="112"/>
                </a:cubicBezTo>
                <a:cubicBezTo>
                  <a:pt x="69" y="112"/>
                  <a:pt x="70" y="113"/>
                  <a:pt x="70" y="114"/>
                </a:cubicBezTo>
                <a:cubicBezTo>
                  <a:pt x="71" y="114"/>
                  <a:pt x="73" y="114"/>
                  <a:pt x="74" y="114"/>
                </a:cubicBezTo>
                <a:cubicBezTo>
                  <a:pt x="75" y="114"/>
                  <a:pt x="75" y="114"/>
                  <a:pt x="75" y="113"/>
                </a:cubicBezTo>
                <a:cubicBezTo>
                  <a:pt x="76" y="112"/>
                  <a:pt x="77" y="112"/>
                  <a:pt x="77" y="111"/>
                </a:cubicBezTo>
                <a:cubicBezTo>
                  <a:pt x="77" y="110"/>
                  <a:pt x="77" y="109"/>
                  <a:pt x="78" y="110"/>
                </a:cubicBezTo>
                <a:cubicBezTo>
                  <a:pt x="79" y="111"/>
                  <a:pt x="79" y="112"/>
                  <a:pt x="80" y="112"/>
                </a:cubicBezTo>
                <a:cubicBezTo>
                  <a:pt x="80" y="113"/>
                  <a:pt x="80" y="113"/>
                  <a:pt x="81" y="113"/>
                </a:cubicBezTo>
                <a:cubicBezTo>
                  <a:pt x="81" y="113"/>
                  <a:pt x="81" y="113"/>
                  <a:pt x="82" y="113"/>
                </a:cubicBezTo>
                <a:cubicBezTo>
                  <a:pt x="82" y="114"/>
                  <a:pt x="83" y="115"/>
                  <a:pt x="83" y="115"/>
                </a:cubicBezTo>
                <a:cubicBezTo>
                  <a:pt x="85" y="117"/>
                  <a:pt x="87" y="119"/>
                  <a:pt x="90" y="119"/>
                </a:cubicBezTo>
                <a:cubicBezTo>
                  <a:pt x="91" y="119"/>
                  <a:pt x="91" y="119"/>
                  <a:pt x="92" y="119"/>
                </a:cubicBezTo>
                <a:cubicBezTo>
                  <a:pt x="92" y="119"/>
                  <a:pt x="92" y="118"/>
                  <a:pt x="93" y="118"/>
                </a:cubicBezTo>
                <a:cubicBezTo>
                  <a:pt x="93" y="118"/>
                  <a:pt x="93" y="117"/>
                  <a:pt x="93" y="117"/>
                </a:cubicBezTo>
                <a:cubicBezTo>
                  <a:pt x="94" y="116"/>
                  <a:pt x="94" y="117"/>
                  <a:pt x="95" y="117"/>
                </a:cubicBezTo>
                <a:cubicBezTo>
                  <a:pt x="97" y="117"/>
                  <a:pt x="99" y="115"/>
                  <a:pt x="100" y="114"/>
                </a:cubicBezTo>
                <a:cubicBezTo>
                  <a:pt x="101" y="113"/>
                  <a:pt x="101" y="113"/>
                  <a:pt x="100" y="112"/>
                </a:cubicBezTo>
                <a:cubicBezTo>
                  <a:pt x="99" y="111"/>
                  <a:pt x="99" y="111"/>
                  <a:pt x="99" y="111"/>
                </a:cubicBezTo>
                <a:cubicBezTo>
                  <a:pt x="99" y="110"/>
                  <a:pt x="99" y="110"/>
                  <a:pt x="99" y="109"/>
                </a:cubicBezTo>
                <a:cubicBezTo>
                  <a:pt x="99" y="108"/>
                  <a:pt x="99" y="107"/>
                  <a:pt x="99" y="106"/>
                </a:cubicBezTo>
                <a:cubicBezTo>
                  <a:pt x="99" y="105"/>
                  <a:pt x="99" y="104"/>
                  <a:pt x="99" y="103"/>
                </a:cubicBezTo>
                <a:cubicBezTo>
                  <a:pt x="99" y="103"/>
                  <a:pt x="99" y="103"/>
                  <a:pt x="99" y="102"/>
                </a:cubicBezTo>
                <a:cubicBezTo>
                  <a:pt x="99" y="100"/>
                  <a:pt x="100" y="100"/>
                  <a:pt x="102" y="99"/>
                </a:cubicBezTo>
                <a:cubicBezTo>
                  <a:pt x="102" y="98"/>
                  <a:pt x="102" y="98"/>
                  <a:pt x="102" y="98"/>
                </a:cubicBezTo>
                <a:cubicBezTo>
                  <a:pt x="102" y="96"/>
                  <a:pt x="100" y="96"/>
                  <a:pt x="100" y="94"/>
                </a:cubicBezTo>
                <a:cubicBezTo>
                  <a:pt x="100" y="94"/>
                  <a:pt x="101" y="93"/>
                  <a:pt x="102" y="93"/>
                </a:cubicBezTo>
                <a:cubicBezTo>
                  <a:pt x="102" y="92"/>
                  <a:pt x="103" y="91"/>
                  <a:pt x="104" y="90"/>
                </a:cubicBezTo>
                <a:cubicBezTo>
                  <a:pt x="105" y="90"/>
                  <a:pt x="105" y="89"/>
                  <a:pt x="106" y="89"/>
                </a:cubicBezTo>
                <a:cubicBezTo>
                  <a:pt x="107" y="88"/>
                  <a:pt x="108" y="88"/>
                  <a:pt x="109" y="88"/>
                </a:cubicBezTo>
                <a:cubicBezTo>
                  <a:pt x="110" y="87"/>
                  <a:pt x="110" y="87"/>
                  <a:pt x="111" y="87"/>
                </a:cubicBezTo>
                <a:cubicBezTo>
                  <a:pt x="112" y="87"/>
                  <a:pt x="112" y="87"/>
                  <a:pt x="113" y="88"/>
                </a:cubicBezTo>
                <a:cubicBezTo>
                  <a:pt x="114" y="88"/>
                  <a:pt x="113" y="88"/>
                  <a:pt x="114" y="88"/>
                </a:cubicBezTo>
                <a:cubicBezTo>
                  <a:pt x="116" y="87"/>
                  <a:pt x="117" y="89"/>
                  <a:pt x="119" y="89"/>
                </a:cubicBezTo>
                <a:cubicBezTo>
                  <a:pt x="119" y="88"/>
                  <a:pt x="119" y="87"/>
                  <a:pt x="119" y="87"/>
                </a:cubicBezTo>
                <a:cubicBezTo>
                  <a:pt x="119" y="87"/>
                  <a:pt x="120" y="87"/>
                  <a:pt x="120" y="87"/>
                </a:cubicBezTo>
                <a:cubicBezTo>
                  <a:pt x="120" y="86"/>
                  <a:pt x="123" y="87"/>
                  <a:pt x="123" y="88"/>
                </a:cubicBezTo>
                <a:cubicBezTo>
                  <a:pt x="124" y="88"/>
                  <a:pt x="125" y="89"/>
                  <a:pt x="126" y="89"/>
                </a:cubicBezTo>
                <a:cubicBezTo>
                  <a:pt x="127" y="90"/>
                  <a:pt x="129" y="91"/>
                  <a:pt x="131" y="91"/>
                </a:cubicBezTo>
                <a:cubicBezTo>
                  <a:pt x="132" y="91"/>
                  <a:pt x="133" y="91"/>
                  <a:pt x="133" y="91"/>
                </a:cubicBezTo>
                <a:cubicBezTo>
                  <a:pt x="135" y="91"/>
                  <a:pt x="137" y="91"/>
                  <a:pt x="137" y="89"/>
                </a:cubicBezTo>
                <a:cubicBezTo>
                  <a:pt x="138" y="88"/>
                  <a:pt x="136" y="86"/>
                  <a:pt x="135" y="84"/>
                </a:cubicBezTo>
                <a:cubicBezTo>
                  <a:pt x="135" y="84"/>
                  <a:pt x="135" y="82"/>
                  <a:pt x="135" y="82"/>
                </a:cubicBezTo>
                <a:cubicBezTo>
                  <a:pt x="134" y="82"/>
                  <a:pt x="133" y="82"/>
                  <a:pt x="132" y="82"/>
                </a:cubicBezTo>
                <a:cubicBezTo>
                  <a:pt x="132" y="81"/>
                  <a:pt x="132" y="82"/>
                  <a:pt x="132" y="81"/>
                </a:cubicBezTo>
                <a:cubicBezTo>
                  <a:pt x="131" y="81"/>
                  <a:pt x="131" y="80"/>
                  <a:pt x="131" y="79"/>
                </a:cubicBezTo>
                <a:cubicBezTo>
                  <a:pt x="130" y="78"/>
                  <a:pt x="130" y="76"/>
                  <a:pt x="128" y="75"/>
                </a:cubicBezTo>
                <a:cubicBezTo>
                  <a:pt x="128" y="75"/>
                  <a:pt x="127" y="76"/>
                  <a:pt x="126" y="75"/>
                </a:cubicBezTo>
                <a:cubicBezTo>
                  <a:pt x="125" y="75"/>
                  <a:pt x="125" y="73"/>
                  <a:pt x="124" y="73"/>
                </a:cubicBezTo>
                <a:cubicBezTo>
                  <a:pt x="123" y="72"/>
                  <a:pt x="123" y="71"/>
                  <a:pt x="122" y="71"/>
                </a:cubicBezTo>
                <a:cubicBezTo>
                  <a:pt x="122" y="71"/>
                  <a:pt x="122" y="71"/>
                  <a:pt x="121" y="70"/>
                </a:cubicBezTo>
                <a:cubicBezTo>
                  <a:pt x="121" y="70"/>
                  <a:pt x="121" y="70"/>
                  <a:pt x="121" y="70"/>
                </a:cubicBezTo>
                <a:cubicBezTo>
                  <a:pt x="120" y="70"/>
                  <a:pt x="119" y="70"/>
                  <a:pt x="119" y="69"/>
                </a:cubicBezTo>
                <a:cubicBezTo>
                  <a:pt x="119" y="69"/>
                  <a:pt x="118" y="68"/>
                  <a:pt x="118" y="68"/>
                </a:cubicBezTo>
                <a:cubicBezTo>
                  <a:pt x="118" y="68"/>
                  <a:pt x="118" y="68"/>
                  <a:pt x="118" y="68"/>
                </a:cubicBezTo>
                <a:cubicBezTo>
                  <a:pt x="117" y="67"/>
                  <a:pt x="117" y="66"/>
                  <a:pt x="116" y="65"/>
                </a:cubicBezTo>
                <a:cubicBezTo>
                  <a:pt x="116" y="65"/>
                  <a:pt x="115" y="64"/>
                  <a:pt x="115" y="64"/>
                </a:cubicBezTo>
                <a:cubicBezTo>
                  <a:pt x="115" y="62"/>
                  <a:pt x="116" y="61"/>
                  <a:pt x="117" y="60"/>
                </a:cubicBezTo>
                <a:cubicBezTo>
                  <a:pt x="118" y="59"/>
                  <a:pt x="118" y="58"/>
                  <a:pt x="119" y="58"/>
                </a:cubicBezTo>
                <a:cubicBezTo>
                  <a:pt x="120" y="57"/>
                  <a:pt x="121" y="58"/>
                  <a:pt x="121" y="58"/>
                </a:cubicBezTo>
                <a:cubicBezTo>
                  <a:pt x="122" y="58"/>
                  <a:pt x="123" y="58"/>
                  <a:pt x="123" y="58"/>
                </a:cubicBezTo>
                <a:cubicBezTo>
                  <a:pt x="124" y="57"/>
                  <a:pt x="124" y="55"/>
                  <a:pt x="125" y="55"/>
                </a:cubicBezTo>
                <a:cubicBezTo>
                  <a:pt x="126" y="54"/>
                  <a:pt x="125" y="54"/>
                  <a:pt x="126" y="54"/>
                </a:cubicBezTo>
                <a:cubicBezTo>
                  <a:pt x="127" y="54"/>
                  <a:pt x="128" y="54"/>
                  <a:pt x="128" y="53"/>
                </a:cubicBezTo>
                <a:cubicBezTo>
                  <a:pt x="129" y="53"/>
                  <a:pt x="129" y="53"/>
                  <a:pt x="130" y="52"/>
                </a:cubicBezTo>
                <a:cubicBezTo>
                  <a:pt x="130" y="51"/>
                  <a:pt x="132" y="50"/>
                  <a:pt x="133" y="50"/>
                </a:cubicBezTo>
                <a:cubicBezTo>
                  <a:pt x="134" y="50"/>
                  <a:pt x="135" y="50"/>
                  <a:pt x="136" y="50"/>
                </a:cubicBezTo>
                <a:cubicBezTo>
                  <a:pt x="137" y="49"/>
                  <a:pt x="136" y="47"/>
                  <a:pt x="137" y="47"/>
                </a:cubicBezTo>
                <a:cubicBezTo>
                  <a:pt x="138" y="46"/>
                  <a:pt x="140" y="47"/>
                  <a:pt x="141" y="47"/>
                </a:cubicBezTo>
                <a:cubicBezTo>
                  <a:pt x="142" y="47"/>
                  <a:pt x="142" y="47"/>
                  <a:pt x="142" y="46"/>
                </a:cubicBezTo>
                <a:cubicBezTo>
                  <a:pt x="142" y="46"/>
                  <a:pt x="142" y="45"/>
                  <a:pt x="142" y="45"/>
                </a:cubicBezTo>
                <a:cubicBezTo>
                  <a:pt x="142" y="44"/>
                  <a:pt x="143" y="44"/>
                  <a:pt x="144" y="43"/>
                </a:cubicBezTo>
                <a:cubicBezTo>
                  <a:pt x="146" y="43"/>
                  <a:pt x="148" y="42"/>
                  <a:pt x="150" y="43"/>
                </a:cubicBezTo>
                <a:cubicBezTo>
                  <a:pt x="151" y="43"/>
                  <a:pt x="152" y="43"/>
                  <a:pt x="152" y="43"/>
                </a:cubicBezTo>
                <a:cubicBezTo>
                  <a:pt x="153" y="43"/>
                  <a:pt x="153" y="42"/>
                  <a:pt x="153" y="42"/>
                </a:cubicBezTo>
                <a:cubicBezTo>
                  <a:pt x="153" y="41"/>
                  <a:pt x="152" y="41"/>
                  <a:pt x="152" y="40"/>
                </a:cubicBezTo>
                <a:cubicBezTo>
                  <a:pt x="151" y="39"/>
                  <a:pt x="151" y="38"/>
                  <a:pt x="150" y="37"/>
                </a:cubicBezTo>
                <a:cubicBezTo>
                  <a:pt x="150" y="37"/>
                  <a:pt x="149" y="36"/>
                  <a:pt x="148" y="35"/>
                </a:cubicBezTo>
                <a:cubicBezTo>
                  <a:pt x="148" y="35"/>
                  <a:pt x="148" y="34"/>
                  <a:pt x="149" y="34"/>
                </a:cubicBezTo>
                <a:cubicBezTo>
                  <a:pt x="149" y="33"/>
                  <a:pt x="150" y="33"/>
                  <a:pt x="151" y="33"/>
                </a:cubicBezTo>
                <a:cubicBezTo>
                  <a:pt x="152" y="33"/>
                  <a:pt x="152" y="33"/>
                  <a:pt x="153" y="33"/>
                </a:cubicBezTo>
                <a:cubicBezTo>
                  <a:pt x="153" y="32"/>
                  <a:pt x="154" y="31"/>
                  <a:pt x="155" y="31"/>
                </a:cubicBezTo>
                <a:cubicBezTo>
                  <a:pt x="156" y="30"/>
                  <a:pt x="159" y="32"/>
                  <a:pt x="160" y="33"/>
                </a:cubicBezTo>
                <a:cubicBezTo>
                  <a:pt x="162" y="33"/>
                  <a:pt x="163" y="33"/>
                  <a:pt x="165" y="33"/>
                </a:cubicBezTo>
                <a:cubicBezTo>
                  <a:pt x="165" y="33"/>
                  <a:pt x="166" y="33"/>
                  <a:pt x="167" y="33"/>
                </a:cubicBezTo>
                <a:cubicBezTo>
                  <a:pt x="167" y="32"/>
                  <a:pt x="167" y="32"/>
                  <a:pt x="167" y="32"/>
                </a:cubicBezTo>
                <a:cubicBezTo>
                  <a:pt x="166" y="32"/>
                  <a:pt x="165" y="32"/>
                  <a:pt x="165" y="32"/>
                </a:cubicBezTo>
                <a:cubicBezTo>
                  <a:pt x="161" y="29"/>
                  <a:pt x="164" y="26"/>
                  <a:pt x="163" y="2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6" name="Freeform 32">
            <a:extLst>
              <a:ext uri="{FF2B5EF4-FFF2-40B4-BE49-F238E27FC236}">
                <a16:creationId xmlns:a16="http://schemas.microsoft.com/office/drawing/2014/main" id="{97E2C7F5-8E51-8860-4219-53EC59D3E1E3}"/>
              </a:ext>
            </a:extLst>
          </p:cNvPr>
          <p:cNvSpPr>
            <a:spLocks noEditPoints="1"/>
          </p:cNvSpPr>
          <p:nvPr/>
        </p:nvSpPr>
        <p:spPr bwMode="auto">
          <a:xfrm>
            <a:off x="3439603" y="4929120"/>
            <a:ext cx="573480" cy="532962"/>
          </a:xfrm>
          <a:custGeom>
            <a:avLst/>
            <a:gdLst/>
            <a:ahLst/>
            <a:cxnLst>
              <a:cxn ang="0">
                <a:pos x="261" y="120"/>
              </a:cxn>
              <a:cxn ang="0">
                <a:pos x="275" y="132"/>
              </a:cxn>
              <a:cxn ang="0">
                <a:pos x="294" y="124"/>
              </a:cxn>
              <a:cxn ang="0">
                <a:pos x="305" y="104"/>
              </a:cxn>
              <a:cxn ang="0">
                <a:pos x="291" y="87"/>
              </a:cxn>
              <a:cxn ang="0">
                <a:pos x="288" y="72"/>
              </a:cxn>
              <a:cxn ang="0">
                <a:pos x="284" y="56"/>
              </a:cxn>
              <a:cxn ang="0">
                <a:pos x="275" y="56"/>
              </a:cxn>
              <a:cxn ang="0">
                <a:pos x="244" y="63"/>
              </a:cxn>
              <a:cxn ang="0">
                <a:pos x="223" y="58"/>
              </a:cxn>
              <a:cxn ang="0">
                <a:pos x="201" y="40"/>
              </a:cxn>
              <a:cxn ang="0">
                <a:pos x="194" y="29"/>
              </a:cxn>
              <a:cxn ang="0">
                <a:pos x="169" y="7"/>
              </a:cxn>
              <a:cxn ang="0">
                <a:pos x="152" y="1"/>
              </a:cxn>
              <a:cxn ang="0">
                <a:pos x="149" y="10"/>
              </a:cxn>
              <a:cxn ang="0">
                <a:pos x="139" y="16"/>
              </a:cxn>
              <a:cxn ang="0">
                <a:pos x="125" y="23"/>
              </a:cxn>
              <a:cxn ang="0">
                <a:pos x="114" y="30"/>
              </a:cxn>
              <a:cxn ang="0">
                <a:pos x="118" y="40"/>
              </a:cxn>
              <a:cxn ang="0">
                <a:pos x="128" y="49"/>
              </a:cxn>
              <a:cxn ang="0">
                <a:pos x="130" y="61"/>
              </a:cxn>
              <a:cxn ang="0">
                <a:pos x="116" y="59"/>
              </a:cxn>
              <a:cxn ang="0">
                <a:pos x="101" y="60"/>
              </a:cxn>
              <a:cxn ang="0">
                <a:pos x="96" y="73"/>
              </a:cxn>
              <a:cxn ang="0">
                <a:pos x="92" y="87"/>
              </a:cxn>
              <a:cxn ang="0">
                <a:pos x="79" y="83"/>
              </a:cxn>
              <a:cxn ang="0">
                <a:pos x="71" y="84"/>
              </a:cxn>
              <a:cxn ang="0">
                <a:pos x="59" y="75"/>
              </a:cxn>
              <a:cxn ang="0">
                <a:pos x="53" y="78"/>
              </a:cxn>
              <a:cxn ang="0">
                <a:pos x="50" y="88"/>
              </a:cxn>
              <a:cxn ang="0">
                <a:pos x="40" y="86"/>
              </a:cxn>
              <a:cxn ang="0">
                <a:pos x="27" y="82"/>
              </a:cxn>
              <a:cxn ang="0">
                <a:pos x="15" y="87"/>
              </a:cxn>
              <a:cxn ang="0">
                <a:pos x="5" y="82"/>
              </a:cxn>
              <a:cxn ang="0">
                <a:pos x="1" y="87"/>
              </a:cxn>
              <a:cxn ang="0">
                <a:pos x="16" y="127"/>
              </a:cxn>
              <a:cxn ang="0">
                <a:pos x="25" y="131"/>
              </a:cxn>
              <a:cxn ang="0">
                <a:pos x="37" y="109"/>
              </a:cxn>
              <a:cxn ang="0">
                <a:pos x="54" y="109"/>
              </a:cxn>
              <a:cxn ang="0">
                <a:pos x="64" y="125"/>
              </a:cxn>
              <a:cxn ang="0">
                <a:pos x="70" y="130"/>
              </a:cxn>
              <a:cxn ang="0">
                <a:pos x="75" y="151"/>
              </a:cxn>
              <a:cxn ang="0">
                <a:pos x="93" y="179"/>
              </a:cxn>
              <a:cxn ang="0">
                <a:pos x="95" y="203"/>
              </a:cxn>
              <a:cxn ang="0">
                <a:pos x="106" y="217"/>
              </a:cxn>
              <a:cxn ang="0">
                <a:pos x="119" y="235"/>
              </a:cxn>
              <a:cxn ang="0">
                <a:pos x="134" y="242"/>
              </a:cxn>
              <a:cxn ang="0">
                <a:pos x="157" y="246"/>
              </a:cxn>
              <a:cxn ang="0">
                <a:pos x="200" y="287"/>
              </a:cxn>
              <a:cxn ang="0">
                <a:pos x="202" y="278"/>
              </a:cxn>
              <a:cxn ang="0">
                <a:pos x="195" y="264"/>
              </a:cxn>
              <a:cxn ang="0">
                <a:pos x="192" y="250"/>
              </a:cxn>
              <a:cxn ang="0">
                <a:pos x="169" y="224"/>
              </a:cxn>
              <a:cxn ang="0">
                <a:pos x="142" y="196"/>
              </a:cxn>
              <a:cxn ang="0">
                <a:pos x="135" y="175"/>
              </a:cxn>
              <a:cxn ang="0">
                <a:pos x="131" y="151"/>
              </a:cxn>
              <a:cxn ang="0">
                <a:pos x="118" y="134"/>
              </a:cxn>
              <a:cxn ang="0">
                <a:pos x="133" y="107"/>
              </a:cxn>
              <a:cxn ang="0">
                <a:pos x="150" y="118"/>
              </a:cxn>
              <a:cxn ang="0">
                <a:pos x="174" y="105"/>
              </a:cxn>
              <a:cxn ang="0">
                <a:pos x="192" y="114"/>
              </a:cxn>
              <a:cxn ang="0">
                <a:pos x="221" y="116"/>
              </a:cxn>
              <a:cxn ang="0">
                <a:pos x="237" y="114"/>
              </a:cxn>
            </a:cxnLst>
            <a:rect l="0" t="0" r="r" b="b"/>
            <a:pathLst>
              <a:path w="312" h="291">
                <a:moveTo>
                  <a:pt x="9" y="78"/>
                </a:moveTo>
                <a:cubicBezTo>
                  <a:pt x="9" y="78"/>
                  <a:pt x="9" y="78"/>
                  <a:pt x="9" y="78"/>
                </a:cubicBezTo>
                <a:cubicBezTo>
                  <a:pt x="9" y="78"/>
                  <a:pt x="9" y="78"/>
                  <a:pt x="9" y="78"/>
                </a:cubicBezTo>
                <a:moveTo>
                  <a:pt x="255" y="117"/>
                </a:moveTo>
                <a:cubicBezTo>
                  <a:pt x="256" y="117"/>
                  <a:pt x="257" y="118"/>
                  <a:pt x="259" y="118"/>
                </a:cubicBezTo>
                <a:cubicBezTo>
                  <a:pt x="259" y="119"/>
                  <a:pt x="260" y="120"/>
                  <a:pt x="261" y="120"/>
                </a:cubicBezTo>
                <a:cubicBezTo>
                  <a:pt x="263" y="121"/>
                  <a:pt x="266" y="121"/>
                  <a:pt x="267" y="121"/>
                </a:cubicBezTo>
                <a:cubicBezTo>
                  <a:pt x="268" y="118"/>
                  <a:pt x="272" y="120"/>
                  <a:pt x="273" y="122"/>
                </a:cubicBezTo>
                <a:cubicBezTo>
                  <a:pt x="273" y="122"/>
                  <a:pt x="273" y="123"/>
                  <a:pt x="273" y="124"/>
                </a:cubicBezTo>
                <a:cubicBezTo>
                  <a:pt x="273" y="124"/>
                  <a:pt x="274" y="125"/>
                  <a:pt x="274" y="125"/>
                </a:cubicBezTo>
                <a:cubicBezTo>
                  <a:pt x="275" y="126"/>
                  <a:pt x="277" y="127"/>
                  <a:pt x="277" y="128"/>
                </a:cubicBezTo>
                <a:cubicBezTo>
                  <a:pt x="276" y="130"/>
                  <a:pt x="275" y="130"/>
                  <a:pt x="275" y="132"/>
                </a:cubicBezTo>
                <a:cubicBezTo>
                  <a:pt x="275" y="134"/>
                  <a:pt x="276" y="136"/>
                  <a:pt x="278" y="137"/>
                </a:cubicBezTo>
                <a:cubicBezTo>
                  <a:pt x="279" y="137"/>
                  <a:pt x="278" y="137"/>
                  <a:pt x="280" y="138"/>
                </a:cubicBezTo>
                <a:cubicBezTo>
                  <a:pt x="281" y="138"/>
                  <a:pt x="282" y="138"/>
                  <a:pt x="282" y="138"/>
                </a:cubicBezTo>
                <a:cubicBezTo>
                  <a:pt x="284" y="137"/>
                  <a:pt x="286" y="137"/>
                  <a:pt x="288" y="136"/>
                </a:cubicBezTo>
                <a:cubicBezTo>
                  <a:pt x="290" y="135"/>
                  <a:pt x="297" y="134"/>
                  <a:pt x="295" y="131"/>
                </a:cubicBezTo>
                <a:cubicBezTo>
                  <a:pt x="294" y="128"/>
                  <a:pt x="291" y="126"/>
                  <a:pt x="294" y="124"/>
                </a:cubicBezTo>
                <a:cubicBezTo>
                  <a:pt x="294" y="123"/>
                  <a:pt x="296" y="122"/>
                  <a:pt x="296" y="121"/>
                </a:cubicBezTo>
                <a:cubicBezTo>
                  <a:pt x="296" y="120"/>
                  <a:pt x="295" y="119"/>
                  <a:pt x="296" y="118"/>
                </a:cubicBezTo>
                <a:cubicBezTo>
                  <a:pt x="297" y="116"/>
                  <a:pt x="301" y="115"/>
                  <a:pt x="303" y="114"/>
                </a:cubicBezTo>
                <a:cubicBezTo>
                  <a:pt x="305" y="114"/>
                  <a:pt x="312" y="114"/>
                  <a:pt x="310" y="110"/>
                </a:cubicBezTo>
                <a:cubicBezTo>
                  <a:pt x="310" y="109"/>
                  <a:pt x="309" y="109"/>
                  <a:pt x="308" y="108"/>
                </a:cubicBezTo>
                <a:cubicBezTo>
                  <a:pt x="307" y="107"/>
                  <a:pt x="306" y="105"/>
                  <a:pt x="305" y="104"/>
                </a:cubicBezTo>
                <a:cubicBezTo>
                  <a:pt x="303" y="102"/>
                  <a:pt x="303" y="102"/>
                  <a:pt x="301" y="102"/>
                </a:cubicBezTo>
                <a:cubicBezTo>
                  <a:pt x="297" y="101"/>
                  <a:pt x="294" y="99"/>
                  <a:pt x="292" y="98"/>
                </a:cubicBezTo>
                <a:cubicBezTo>
                  <a:pt x="291" y="98"/>
                  <a:pt x="290" y="97"/>
                  <a:pt x="290" y="96"/>
                </a:cubicBezTo>
                <a:cubicBezTo>
                  <a:pt x="288" y="94"/>
                  <a:pt x="292" y="93"/>
                  <a:pt x="292" y="90"/>
                </a:cubicBezTo>
                <a:cubicBezTo>
                  <a:pt x="291" y="89"/>
                  <a:pt x="290" y="89"/>
                  <a:pt x="290" y="88"/>
                </a:cubicBezTo>
                <a:cubicBezTo>
                  <a:pt x="290" y="87"/>
                  <a:pt x="291" y="87"/>
                  <a:pt x="291" y="87"/>
                </a:cubicBezTo>
                <a:cubicBezTo>
                  <a:pt x="292" y="85"/>
                  <a:pt x="291" y="84"/>
                  <a:pt x="290" y="83"/>
                </a:cubicBezTo>
                <a:cubicBezTo>
                  <a:pt x="290" y="82"/>
                  <a:pt x="290" y="82"/>
                  <a:pt x="289" y="82"/>
                </a:cubicBezTo>
                <a:cubicBezTo>
                  <a:pt x="288" y="80"/>
                  <a:pt x="288" y="81"/>
                  <a:pt x="286" y="80"/>
                </a:cubicBezTo>
                <a:cubicBezTo>
                  <a:pt x="286" y="79"/>
                  <a:pt x="286" y="78"/>
                  <a:pt x="286" y="76"/>
                </a:cubicBezTo>
                <a:cubicBezTo>
                  <a:pt x="286" y="75"/>
                  <a:pt x="287" y="75"/>
                  <a:pt x="287" y="74"/>
                </a:cubicBezTo>
                <a:cubicBezTo>
                  <a:pt x="287" y="73"/>
                  <a:pt x="288" y="73"/>
                  <a:pt x="288" y="72"/>
                </a:cubicBezTo>
                <a:cubicBezTo>
                  <a:pt x="288" y="70"/>
                  <a:pt x="286" y="70"/>
                  <a:pt x="286" y="68"/>
                </a:cubicBezTo>
                <a:cubicBezTo>
                  <a:pt x="286" y="67"/>
                  <a:pt x="286" y="65"/>
                  <a:pt x="286" y="64"/>
                </a:cubicBezTo>
                <a:cubicBezTo>
                  <a:pt x="286" y="64"/>
                  <a:pt x="286" y="63"/>
                  <a:pt x="286" y="63"/>
                </a:cubicBezTo>
                <a:cubicBezTo>
                  <a:pt x="286" y="62"/>
                  <a:pt x="285" y="62"/>
                  <a:pt x="285" y="62"/>
                </a:cubicBezTo>
                <a:cubicBezTo>
                  <a:pt x="285" y="62"/>
                  <a:pt x="285" y="61"/>
                  <a:pt x="284" y="60"/>
                </a:cubicBezTo>
                <a:cubicBezTo>
                  <a:pt x="284" y="59"/>
                  <a:pt x="284" y="58"/>
                  <a:pt x="284" y="56"/>
                </a:cubicBezTo>
                <a:cubicBezTo>
                  <a:pt x="284" y="54"/>
                  <a:pt x="284" y="52"/>
                  <a:pt x="284" y="50"/>
                </a:cubicBezTo>
                <a:cubicBezTo>
                  <a:pt x="284" y="50"/>
                  <a:pt x="284" y="50"/>
                  <a:pt x="284" y="51"/>
                </a:cubicBezTo>
                <a:cubicBezTo>
                  <a:pt x="283" y="51"/>
                  <a:pt x="283" y="52"/>
                  <a:pt x="282" y="52"/>
                </a:cubicBezTo>
                <a:cubicBezTo>
                  <a:pt x="282" y="52"/>
                  <a:pt x="281" y="52"/>
                  <a:pt x="281" y="51"/>
                </a:cubicBezTo>
                <a:cubicBezTo>
                  <a:pt x="279" y="50"/>
                  <a:pt x="278" y="54"/>
                  <a:pt x="277" y="55"/>
                </a:cubicBezTo>
                <a:cubicBezTo>
                  <a:pt x="277" y="55"/>
                  <a:pt x="275" y="56"/>
                  <a:pt x="275" y="56"/>
                </a:cubicBezTo>
                <a:cubicBezTo>
                  <a:pt x="274" y="56"/>
                  <a:pt x="272" y="57"/>
                  <a:pt x="271" y="57"/>
                </a:cubicBezTo>
                <a:cubicBezTo>
                  <a:pt x="270" y="58"/>
                  <a:pt x="269" y="58"/>
                  <a:pt x="269" y="59"/>
                </a:cubicBezTo>
                <a:cubicBezTo>
                  <a:pt x="268" y="60"/>
                  <a:pt x="268" y="62"/>
                  <a:pt x="268" y="63"/>
                </a:cubicBezTo>
                <a:cubicBezTo>
                  <a:pt x="265" y="65"/>
                  <a:pt x="259" y="62"/>
                  <a:pt x="256" y="63"/>
                </a:cubicBezTo>
                <a:cubicBezTo>
                  <a:pt x="253" y="63"/>
                  <a:pt x="251" y="63"/>
                  <a:pt x="249" y="63"/>
                </a:cubicBezTo>
                <a:cubicBezTo>
                  <a:pt x="247" y="63"/>
                  <a:pt x="246" y="63"/>
                  <a:pt x="244" y="63"/>
                </a:cubicBezTo>
                <a:cubicBezTo>
                  <a:pt x="244" y="63"/>
                  <a:pt x="243" y="63"/>
                  <a:pt x="242" y="63"/>
                </a:cubicBezTo>
                <a:cubicBezTo>
                  <a:pt x="241" y="62"/>
                  <a:pt x="241" y="62"/>
                  <a:pt x="240" y="62"/>
                </a:cubicBezTo>
                <a:cubicBezTo>
                  <a:pt x="239" y="61"/>
                  <a:pt x="237" y="62"/>
                  <a:pt x="236" y="61"/>
                </a:cubicBezTo>
                <a:cubicBezTo>
                  <a:pt x="234" y="61"/>
                  <a:pt x="232" y="60"/>
                  <a:pt x="230" y="60"/>
                </a:cubicBezTo>
                <a:cubicBezTo>
                  <a:pt x="229" y="60"/>
                  <a:pt x="227" y="60"/>
                  <a:pt x="225" y="60"/>
                </a:cubicBezTo>
                <a:cubicBezTo>
                  <a:pt x="224" y="59"/>
                  <a:pt x="224" y="59"/>
                  <a:pt x="223" y="58"/>
                </a:cubicBezTo>
                <a:cubicBezTo>
                  <a:pt x="222" y="56"/>
                  <a:pt x="220" y="55"/>
                  <a:pt x="218" y="54"/>
                </a:cubicBezTo>
                <a:cubicBezTo>
                  <a:pt x="218" y="53"/>
                  <a:pt x="218" y="53"/>
                  <a:pt x="217" y="52"/>
                </a:cubicBezTo>
                <a:cubicBezTo>
                  <a:pt x="216" y="52"/>
                  <a:pt x="216" y="52"/>
                  <a:pt x="215" y="52"/>
                </a:cubicBezTo>
                <a:cubicBezTo>
                  <a:pt x="212" y="52"/>
                  <a:pt x="212" y="51"/>
                  <a:pt x="210" y="50"/>
                </a:cubicBezTo>
                <a:cubicBezTo>
                  <a:pt x="208" y="49"/>
                  <a:pt x="205" y="49"/>
                  <a:pt x="203" y="47"/>
                </a:cubicBezTo>
                <a:cubicBezTo>
                  <a:pt x="202" y="45"/>
                  <a:pt x="202" y="42"/>
                  <a:pt x="201" y="40"/>
                </a:cubicBezTo>
                <a:cubicBezTo>
                  <a:pt x="200" y="38"/>
                  <a:pt x="199" y="38"/>
                  <a:pt x="198" y="36"/>
                </a:cubicBezTo>
                <a:cubicBezTo>
                  <a:pt x="197" y="36"/>
                  <a:pt x="197" y="35"/>
                  <a:pt x="196" y="35"/>
                </a:cubicBezTo>
                <a:cubicBezTo>
                  <a:pt x="196" y="34"/>
                  <a:pt x="196" y="34"/>
                  <a:pt x="195" y="34"/>
                </a:cubicBezTo>
                <a:cubicBezTo>
                  <a:pt x="196" y="33"/>
                  <a:pt x="196" y="33"/>
                  <a:pt x="195" y="33"/>
                </a:cubicBezTo>
                <a:cubicBezTo>
                  <a:pt x="195" y="32"/>
                  <a:pt x="194" y="31"/>
                  <a:pt x="193" y="30"/>
                </a:cubicBezTo>
                <a:cubicBezTo>
                  <a:pt x="193" y="30"/>
                  <a:pt x="193" y="29"/>
                  <a:pt x="194" y="29"/>
                </a:cubicBezTo>
                <a:cubicBezTo>
                  <a:pt x="192" y="30"/>
                  <a:pt x="191" y="28"/>
                  <a:pt x="190" y="28"/>
                </a:cubicBezTo>
                <a:cubicBezTo>
                  <a:pt x="189" y="27"/>
                  <a:pt x="187" y="27"/>
                  <a:pt x="186" y="26"/>
                </a:cubicBezTo>
                <a:cubicBezTo>
                  <a:pt x="183" y="24"/>
                  <a:pt x="183" y="23"/>
                  <a:pt x="184" y="20"/>
                </a:cubicBezTo>
                <a:cubicBezTo>
                  <a:pt x="182" y="20"/>
                  <a:pt x="180" y="19"/>
                  <a:pt x="179" y="18"/>
                </a:cubicBezTo>
                <a:cubicBezTo>
                  <a:pt x="178" y="17"/>
                  <a:pt x="178" y="15"/>
                  <a:pt x="177" y="14"/>
                </a:cubicBezTo>
                <a:cubicBezTo>
                  <a:pt x="175" y="11"/>
                  <a:pt x="172" y="9"/>
                  <a:pt x="169" y="7"/>
                </a:cubicBezTo>
                <a:cubicBezTo>
                  <a:pt x="167" y="6"/>
                  <a:pt x="166" y="5"/>
                  <a:pt x="165" y="4"/>
                </a:cubicBezTo>
                <a:cubicBezTo>
                  <a:pt x="165" y="4"/>
                  <a:pt x="164" y="2"/>
                  <a:pt x="164" y="2"/>
                </a:cubicBezTo>
                <a:cubicBezTo>
                  <a:pt x="164" y="2"/>
                  <a:pt x="164" y="2"/>
                  <a:pt x="164" y="3"/>
                </a:cubicBezTo>
                <a:cubicBezTo>
                  <a:pt x="163" y="3"/>
                  <a:pt x="162" y="3"/>
                  <a:pt x="162" y="3"/>
                </a:cubicBezTo>
                <a:cubicBezTo>
                  <a:pt x="160" y="3"/>
                  <a:pt x="159" y="3"/>
                  <a:pt x="157" y="3"/>
                </a:cubicBezTo>
                <a:cubicBezTo>
                  <a:pt x="156" y="2"/>
                  <a:pt x="153" y="0"/>
                  <a:pt x="152" y="1"/>
                </a:cubicBezTo>
                <a:cubicBezTo>
                  <a:pt x="151" y="1"/>
                  <a:pt x="150" y="2"/>
                  <a:pt x="150" y="3"/>
                </a:cubicBezTo>
                <a:cubicBezTo>
                  <a:pt x="149" y="3"/>
                  <a:pt x="149" y="3"/>
                  <a:pt x="148" y="3"/>
                </a:cubicBezTo>
                <a:cubicBezTo>
                  <a:pt x="147" y="3"/>
                  <a:pt x="146" y="3"/>
                  <a:pt x="146" y="4"/>
                </a:cubicBezTo>
                <a:cubicBezTo>
                  <a:pt x="145" y="4"/>
                  <a:pt x="145" y="5"/>
                  <a:pt x="145" y="5"/>
                </a:cubicBezTo>
                <a:cubicBezTo>
                  <a:pt x="146" y="6"/>
                  <a:pt x="147" y="7"/>
                  <a:pt x="147" y="7"/>
                </a:cubicBezTo>
                <a:cubicBezTo>
                  <a:pt x="148" y="8"/>
                  <a:pt x="148" y="9"/>
                  <a:pt x="149" y="10"/>
                </a:cubicBezTo>
                <a:cubicBezTo>
                  <a:pt x="149" y="11"/>
                  <a:pt x="150" y="11"/>
                  <a:pt x="150" y="12"/>
                </a:cubicBezTo>
                <a:cubicBezTo>
                  <a:pt x="150" y="12"/>
                  <a:pt x="150" y="13"/>
                  <a:pt x="149" y="13"/>
                </a:cubicBezTo>
                <a:cubicBezTo>
                  <a:pt x="149" y="13"/>
                  <a:pt x="148" y="13"/>
                  <a:pt x="147" y="13"/>
                </a:cubicBezTo>
                <a:cubicBezTo>
                  <a:pt x="145" y="12"/>
                  <a:pt x="143" y="13"/>
                  <a:pt x="141" y="13"/>
                </a:cubicBezTo>
                <a:cubicBezTo>
                  <a:pt x="140" y="14"/>
                  <a:pt x="139" y="14"/>
                  <a:pt x="139" y="15"/>
                </a:cubicBezTo>
                <a:cubicBezTo>
                  <a:pt x="139" y="15"/>
                  <a:pt x="139" y="16"/>
                  <a:pt x="139" y="16"/>
                </a:cubicBezTo>
                <a:cubicBezTo>
                  <a:pt x="139" y="17"/>
                  <a:pt x="139" y="17"/>
                  <a:pt x="138" y="17"/>
                </a:cubicBezTo>
                <a:cubicBezTo>
                  <a:pt x="137" y="17"/>
                  <a:pt x="135" y="16"/>
                  <a:pt x="134" y="17"/>
                </a:cubicBezTo>
                <a:cubicBezTo>
                  <a:pt x="133" y="17"/>
                  <a:pt x="134" y="19"/>
                  <a:pt x="133" y="20"/>
                </a:cubicBezTo>
                <a:cubicBezTo>
                  <a:pt x="132" y="20"/>
                  <a:pt x="131" y="20"/>
                  <a:pt x="130" y="20"/>
                </a:cubicBezTo>
                <a:cubicBezTo>
                  <a:pt x="129" y="20"/>
                  <a:pt x="127" y="21"/>
                  <a:pt x="127" y="22"/>
                </a:cubicBezTo>
                <a:cubicBezTo>
                  <a:pt x="126" y="23"/>
                  <a:pt x="126" y="23"/>
                  <a:pt x="125" y="23"/>
                </a:cubicBezTo>
                <a:cubicBezTo>
                  <a:pt x="125" y="24"/>
                  <a:pt x="124" y="24"/>
                  <a:pt x="123" y="24"/>
                </a:cubicBezTo>
                <a:cubicBezTo>
                  <a:pt x="122" y="24"/>
                  <a:pt x="123" y="24"/>
                  <a:pt x="122" y="25"/>
                </a:cubicBezTo>
                <a:cubicBezTo>
                  <a:pt x="121" y="25"/>
                  <a:pt x="121" y="27"/>
                  <a:pt x="120" y="28"/>
                </a:cubicBezTo>
                <a:cubicBezTo>
                  <a:pt x="120" y="28"/>
                  <a:pt x="119" y="28"/>
                  <a:pt x="118" y="28"/>
                </a:cubicBezTo>
                <a:cubicBezTo>
                  <a:pt x="118" y="28"/>
                  <a:pt x="117" y="27"/>
                  <a:pt x="116" y="28"/>
                </a:cubicBezTo>
                <a:cubicBezTo>
                  <a:pt x="115" y="28"/>
                  <a:pt x="115" y="29"/>
                  <a:pt x="114" y="30"/>
                </a:cubicBezTo>
                <a:cubicBezTo>
                  <a:pt x="113" y="31"/>
                  <a:pt x="112" y="32"/>
                  <a:pt x="112" y="34"/>
                </a:cubicBezTo>
                <a:cubicBezTo>
                  <a:pt x="112" y="34"/>
                  <a:pt x="113" y="35"/>
                  <a:pt x="113" y="35"/>
                </a:cubicBezTo>
                <a:cubicBezTo>
                  <a:pt x="114" y="36"/>
                  <a:pt x="114" y="37"/>
                  <a:pt x="115" y="38"/>
                </a:cubicBezTo>
                <a:cubicBezTo>
                  <a:pt x="115" y="38"/>
                  <a:pt x="115" y="38"/>
                  <a:pt x="115" y="38"/>
                </a:cubicBezTo>
                <a:cubicBezTo>
                  <a:pt x="115" y="38"/>
                  <a:pt x="116" y="39"/>
                  <a:pt x="116" y="39"/>
                </a:cubicBezTo>
                <a:cubicBezTo>
                  <a:pt x="116" y="40"/>
                  <a:pt x="117" y="40"/>
                  <a:pt x="118" y="40"/>
                </a:cubicBezTo>
                <a:cubicBezTo>
                  <a:pt x="118" y="40"/>
                  <a:pt x="118" y="40"/>
                  <a:pt x="118" y="40"/>
                </a:cubicBezTo>
                <a:cubicBezTo>
                  <a:pt x="119" y="41"/>
                  <a:pt x="119" y="41"/>
                  <a:pt x="119" y="41"/>
                </a:cubicBezTo>
                <a:cubicBezTo>
                  <a:pt x="120" y="41"/>
                  <a:pt x="120" y="42"/>
                  <a:pt x="121" y="43"/>
                </a:cubicBezTo>
                <a:cubicBezTo>
                  <a:pt x="122" y="43"/>
                  <a:pt x="122" y="45"/>
                  <a:pt x="123" y="45"/>
                </a:cubicBezTo>
                <a:cubicBezTo>
                  <a:pt x="124" y="46"/>
                  <a:pt x="125" y="45"/>
                  <a:pt x="125" y="45"/>
                </a:cubicBezTo>
                <a:cubicBezTo>
                  <a:pt x="127" y="46"/>
                  <a:pt x="127" y="48"/>
                  <a:pt x="128" y="49"/>
                </a:cubicBezTo>
                <a:cubicBezTo>
                  <a:pt x="128" y="50"/>
                  <a:pt x="128" y="51"/>
                  <a:pt x="129" y="51"/>
                </a:cubicBezTo>
                <a:cubicBezTo>
                  <a:pt x="129" y="52"/>
                  <a:pt x="129" y="51"/>
                  <a:pt x="129" y="52"/>
                </a:cubicBezTo>
                <a:cubicBezTo>
                  <a:pt x="130" y="52"/>
                  <a:pt x="131" y="52"/>
                  <a:pt x="132" y="52"/>
                </a:cubicBezTo>
                <a:cubicBezTo>
                  <a:pt x="132" y="52"/>
                  <a:pt x="132" y="54"/>
                  <a:pt x="132" y="54"/>
                </a:cubicBezTo>
                <a:cubicBezTo>
                  <a:pt x="133" y="56"/>
                  <a:pt x="135" y="58"/>
                  <a:pt x="134" y="59"/>
                </a:cubicBezTo>
                <a:cubicBezTo>
                  <a:pt x="134" y="61"/>
                  <a:pt x="132" y="61"/>
                  <a:pt x="130" y="61"/>
                </a:cubicBezTo>
                <a:cubicBezTo>
                  <a:pt x="130" y="61"/>
                  <a:pt x="129" y="61"/>
                  <a:pt x="128" y="61"/>
                </a:cubicBezTo>
                <a:cubicBezTo>
                  <a:pt x="126" y="61"/>
                  <a:pt x="124" y="60"/>
                  <a:pt x="123" y="59"/>
                </a:cubicBezTo>
                <a:cubicBezTo>
                  <a:pt x="122" y="59"/>
                  <a:pt x="121" y="58"/>
                  <a:pt x="120" y="58"/>
                </a:cubicBezTo>
                <a:cubicBezTo>
                  <a:pt x="120" y="57"/>
                  <a:pt x="117" y="56"/>
                  <a:pt x="117" y="57"/>
                </a:cubicBezTo>
                <a:cubicBezTo>
                  <a:pt x="117" y="57"/>
                  <a:pt x="116" y="57"/>
                  <a:pt x="116" y="57"/>
                </a:cubicBezTo>
                <a:cubicBezTo>
                  <a:pt x="116" y="57"/>
                  <a:pt x="116" y="58"/>
                  <a:pt x="116" y="59"/>
                </a:cubicBezTo>
                <a:cubicBezTo>
                  <a:pt x="114" y="59"/>
                  <a:pt x="113" y="57"/>
                  <a:pt x="111" y="58"/>
                </a:cubicBezTo>
                <a:cubicBezTo>
                  <a:pt x="110" y="58"/>
                  <a:pt x="111" y="58"/>
                  <a:pt x="110" y="58"/>
                </a:cubicBezTo>
                <a:cubicBezTo>
                  <a:pt x="109" y="57"/>
                  <a:pt x="109" y="57"/>
                  <a:pt x="108" y="57"/>
                </a:cubicBezTo>
                <a:cubicBezTo>
                  <a:pt x="107" y="57"/>
                  <a:pt x="107" y="57"/>
                  <a:pt x="106" y="58"/>
                </a:cubicBezTo>
                <a:cubicBezTo>
                  <a:pt x="105" y="58"/>
                  <a:pt x="104" y="58"/>
                  <a:pt x="103" y="59"/>
                </a:cubicBezTo>
                <a:cubicBezTo>
                  <a:pt x="102" y="59"/>
                  <a:pt x="102" y="60"/>
                  <a:pt x="101" y="60"/>
                </a:cubicBezTo>
                <a:cubicBezTo>
                  <a:pt x="100" y="61"/>
                  <a:pt x="99" y="62"/>
                  <a:pt x="99" y="63"/>
                </a:cubicBezTo>
                <a:cubicBezTo>
                  <a:pt x="98" y="63"/>
                  <a:pt x="97" y="64"/>
                  <a:pt x="97" y="64"/>
                </a:cubicBezTo>
                <a:cubicBezTo>
                  <a:pt x="97" y="66"/>
                  <a:pt x="99" y="66"/>
                  <a:pt x="99" y="68"/>
                </a:cubicBezTo>
                <a:cubicBezTo>
                  <a:pt x="99" y="68"/>
                  <a:pt x="99" y="68"/>
                  <a:pt x="99" y="69"/>
                </a:cubicBezTo>
                <a:cubicBezTo>
                  <a:pt x="97" y="70"/>
                  <a:pt x="96" y="70"/>
                  <a:pt x="96" y="72"/>
                </a:cubicBezTo>
                <a:cubicBezTo>
                  <a:pt x="96" y="73"/>
                  <a:pt x="96" y="73"/>
                  <a:pt x="96" y="73"/>
                </a:cubicBezTo>
                <a:cubicBezTo>
                  <a:pt x="96" y="74"/>
                  <a:pt x="96" y="75"/>
                  <a:pt x="96" y="76"/>
                </a:cubicBezTo>
                <a:cubicBezTo>
                  <a:pt x="96" y="77"/>
                  <a:pt x="96" y="78"/>
                  <a:pt x="96" y="79"/>
                </a:cubicBezTo>
                <a:cubicBezTo>
                  <a:pt x="96" y="80"/>
                  <a:pt x="96" y="80"/>
                  <a:pt x="96" y="81"/>
                </a:cubicBezTo>
                <a:cubicBezTo>
                  <a:pt x="96" y="81"/>
                  <a:pt x="96" y="81"/>
                  <a:pt x="97" y="82"/>
                </a:cubicBezTo>
                <a:cubicBezTo>
                  <a:pt x="98" y="83"/>
                  <a:pt x="98" y="83"/>
                  <a:pt x="97" y="84"/>
                </a:cubicBezTo>
                <a:cubicBezTo>
                  <a:pt x="96" y="85"/>
                  <a:pt x="94" y="87"/>
                  <a:pt x="92" y="87"/>
                </a:cubicBezTo>
                <a:cubicBezTo>
                  <a:pt x="91" y="87"/>
                  <a:pt x="91" y="86"/>
                  <a:pt x="90" y="87"/>
                </a:cubicBezTo>
                <a:cubicBezTo>
                  <a:pt x="90" y="87"/>
                  <a:pt x="90" y="88"/>
                  <a:pt x="90" y="88"/>
                </a:cubicBezTo>
                <a:cubicBezTo>
                  <a:pt x="89" y="88"/>
                  <a:pt x="89" y="89"/>
                  <a:pt x="89" y="89"/>
                </a:cubicBezTo>
                <a:cubicBezTo>
                  <a:pt x="88" y="89"/>
                  <a:pt x="88" y="89"/>
                  <a:pt x="87" y="89"/>
                </a:cubicBezTo>
                <a:cubicBezTo>
                  <a:pt x="84" y="89"/>
                  <a:pt x="82" y="87"/>
                  <a:pt x="80" y="85"/>
                </a:cubicBezTo>
                <a:cubicBezTo>
                  <a:pt x="80" y="85"/>
                  <a:pt x="79" y="84"/>
                  <a:pt x="79" y="83"/>
                </a:cubicBezTo>
                <a:cubicBezTo>
                  <a:pt x="78" y="83"/>
                  <a:pt x="78" y="83"/>
                  <a:pt x="78" y="83"/>
                </a:cubicBezTo>
                <a:cubicBezTo>
                  <a:pt x="77" y="83"/>
                  <a:pt x="77" y="83"/>
                  <a:pt x="77" y="82"/>
                </a:cubicBezTo>
                <a:cubicBezTo>
                  <a:pt x="76" y="82"/>
                  <a:pt x="76" y="81"/>
                  <a:pt x="75" y="80"/>
                </a:cubicBezTo>
                <a:cubicBezTo>
                  <a:pt x="74" y="79"/>
                  <a:pt x="74" y="80"/>
                  <a:pt x="74" y="81"/>
                </a:cubicBezTo>
                <a:cubicBezTo>
                  <a:pt x="74" y="82"/>
                  <a:pt x="73" y="82"/>
                  <a:pt x="72" y="83"/>
                </a:cubicBezTo>
                <a:cubicBezTo>
                  <a:pt x="72" y="84"/>
                  <a:pt x="72" y="84"/>
                  <a:pt x="71" y="84"/>
                </a:cubicBezTo>
                <a:cubicBezTo>
                  <a:pt x="70" y="84"/>
                  <a:pt x="68" y="84"/>
                  <a:pt x="67" y="84"/>
                </a:cubicBezTo>
                <a:cubicBezTo>
                  <a:pt x="67" y="83"/>
                  <a:pt x="66" y="82"/>
                  <a:pt x="66" y="82"/>
                </a:cubicBezTo>
                <a:cubicBezTo>
                  <a:pt x="66" y="81"/>
                  <a:pt x="65" y="80"/>
                  <a:pt x="65" y="79"/>
                </a:cubicBezTo>
                <a:cubicBezTo>
                  <a:pt x="64" y="78"/>
                  <a:pt x="64" y="78"/>
                  <a:pt x="63" y="78"/>
                </a:cubicBezTo>
                <a:cubicBezTo>
                  <a:pt x="63" y="78"/>
                  <a:pt x="62" y="77"/>
                  <a:pt x="61" y="77"/>
                </a:cubicBezTo>
                <a:cubicBezTo>
                  <a:pt x="61" y="76"/>
                  <a:pt x="60" y="75"/>
                  <a:pt x="59" y="75"/>
                </a:cubicBezTo>
                <a:cubicBezTo>
                  <a:pt x="58" y="74"/>
                  <a:pt x="57" y="74"/>
                  <a:pt x="56" y="73"/>
                </a:cubicBezTo>
                <a:cubicBezTo>
                  <a:pt x="55" y="72"/>
                  <a:pt x="56" y="71"/>
                  <a:pt x="55" y="71"/>
                </a:cubicBezTo>
                <a:cubicBezTo>
                  <a:pt x="55" y="71"/>
                  <a:pt x="55" y="72"/>
                  <a:pt x="55" y="72"/>
                </a:cubicBezTo>
                <a:cubicBezTo>
                  <a:pt x="54" y="73"/>
                  <a:pt x="54" y="73"/>
                  <a:pt x="53" y="74"/>
                </a:cubicBezTo>
                <a:cubicBezTo>
                  <a:pt x="53" y="75"/>
                  <a:pt x="52" y="76"/>
                  <a:pt x="53" y="77"/>
                </a:cubicBezTo>
                <a:cubicBezTo>
                  <a:pt x="53" y="77"/>
                  <a:pt x="53" y="78"/>
                  <a:pt x="53" y="78"/>
                </a:cubicBezTo>
                <a:cubicBezTo>
                  <a:pt x="54" y="78"/>
                  <a:pt x="54" y="78"/>
                  <a:pt x="54" y="79"/>
                </a:cubicBezTo>
                <a:cubicBezTo>
                  <a:pt x="54" y="80"/>
                  <a:pt x="55" y="81"/>
                  <a:pt x="55" y="82"/>
                </a:cubicBezTo>
                <a:cubicBezTo>
                  <a:pt x="56" y="82"/>
                  <a:pt x="56" y="83"/>
                  <a:pt x="57" y="84"/>
                </a:cubicBezTo>
                <a:cubicBezTo>
                  <a:pt x="58" y="84"/>
                  <a:pt x="58" y="85"/>
                  <a:pt x="58" y="86"/>
                </a:cubicBezTo>
                <a:cubicBezTo>
                  <a:pt x="57" y="87"/>
                  <a:pt x="54" y="89"/>
                  <a:pt x="53" y="89"/>
                </a:cubicBezTo>
                <a:cubicBezTo>
                  <a:pt x="52" y="89"/>
                  <a:pt x="51" y="88"/>
                  <a:pt x="50" y="88"/>
                </a:cubicBezTo>
                <a:cubicBezTo>
                  <a:pt x="50" y="89"/>
                  <a:pt x="50" y="89"/>
                  <a:pt x="49" y="90"/>
                </a:cubicBezTo>
                <a:cubicBezTo>
                  <a:pt x="49" y="90"/>
                  <a:pt x="49" y="90"/>
                  <a:pt x="48" y="90"/>
                </a:cubicBezTo>
                <a:cubicBezTo>
                  <a:pt x="48" y="90"/>
                  <a:pt x="47" y="90"/>
                  <a:pt x="47" y="90"/>
                </a:cubicBezTo>
                <a:cubicBezTo>
                  <a:pt x="47" y="90"/>
                  <a:pt x="46" y="90"/>
                  <a:pt x="46" y="89"/>
                </a:cubicBezTo>
                <a:cubicBezTo>
                  <a:pt x="45" y="89"/>
                  <a:pt x="44" y="88"/>
                  <a:pt x="43" y="88"/>
                </a:cubicBezTo>
                <a:cubicBezTo>
                  <a:pt x="42" y="87"/>
                  <a:pt x="41" y="87"/>
                  <a:pt x="40" y="86"/>
                </a:cubicBezTo>
                <a:cubicBezTo>
                  <a:pt x="39" y="86"/>
                  <a:pt x="39" y="85"/>
                  <a:pt x="38" y="84"/>
                </a:cubicBezTo>
                <a:cubicBezTo>
                  <a:pt x="36" y="83"/>
                  <a:pt x="34" y="84"/>
                  <a:pt x="32" y="83"/>
                </a:cubicBezTo>
                <a:cubicBezTo>
                  <a:pt x="32" y="83"/>
                  <a:pt x="32" y="83"/>
                  <a:pt x="32" y="83"/>
                </a:cubicBezTo>
                <a:cubicBezTo>
                  <a:pt x="31" y="83"/>
                  <a:pt x="31" y="83"/>
                  <a:pt x="30" y="83"/>
                </a:cubicBezTo>
                <a:cubicBezTo>
                  <a:pt x="29" y="82"/>
                  <a:pt x="29" y="82"/>
                  <a:pt x="28" y="82"/>
                </a:cubicBezTo>
                <a:cubicBezTo>
                  <a:pt x="28" y="81"/>
                  <a:pt x="27" y="82"/>
                  <a:pt x="27" y="82"/>
                </a:cubicBezTo>
                <a:cubicBezTo>
                  <a:pt x="26" y="82"/>
                  <a:pt x="24" y="84"/>
                  <a:pt x="24" y="85"/>
                </a:cubicBezTo>
                <a:cubicBezTo>
                  <a:pt x="23" y="85"/>
                  <a:pt x="23" y="85"/>
                  <a:pt x="23" y="86"/>
                </a:cubicBezTo>
                <a:cubicBezTo>
                  <a:pt x="23" y="86"/>
                  <a:pt x="23" y="86"/>
                  <a:pt x="23" y="86"/>
                </a:cubicBezTo>
                <a:cubicBezTo>
                  <a:pt x="22" y="87"/>
                  <a:pt x="21" y="89"/>
                  <a:pt x="19" y="89"/>
                </a:cubicBezTo>
                <a:cubicBezTo>
                  <a:pt x="19" y="89"/>
                  <a:pt x="18" y="88"/>
                  <a:pt x="18" y="88"/>
                </a:cubicBezTo>
                <a:cubicBezTo>
                  <a:pt x="17" y="87"/>
                  <a:pt x="16" y="87"/>
                  <a:pt x="15" y="87"/>
                </a:cubicBezTo>
                <a:cubicBezTo>
                  <a:pt x="14" y="87"/>
                  <a:pt x="13" y="87"/>
                  <a:pt x="12" y="87"/>
                </a:cubicBezTo>
                <a:cubicBezTo>
                  <a:pt x="12" y="87"/>
                  <a:pt x="11" y="87"/>
                  <a:pt x="10" y="86"/>
                </a:cubicBezTo>
                <a:cubicBezTo>
                  <a:pt x="10" y="86"/>
                  <a:pt x="9" y="86"/>
                  <a:pt x="8" y="86"/>
                </a:cubicBezTo>
                <a:cubicBezTo>
                  <a:pt x="8" y="85"/>
                  <a:pt x="7" y="84"/>
                  <a:pt x="7" y="83"/>
                </a:cubicBezTo>
                <a:cubicBezTo>
                  <a:pt x="6" y="83"/>
                  <a:pt x="7" y="83"/>
                  <a:pt x="6" y="82"/>
                </a:cubicBezTo>
                <a:cubicBezTo>
                  <a:pt x="6" y="82"/>
                  <a:pt x="6" y="82"/>
                  <a:pt x="5" y="82"/>
                </a:cubicBezTo>
                <a:cubicBezTo>
                  <a:pt x="5" y="81"/>
                  <a:pt x="5" y="80"/>
                  <a:pt x="4" y="80"/>
                </a:cubicBezTo>
                <a:cubicBezTo>
                  <a:pt x="5" y="80"/>
                  <a:pt x="6" y="79"/>
                  <a:pt x="6" y="79"/>
                </a:cubicBezTo>
                <a:cubicBezTo>
                  <a:pt x="5" y="79"/>
                  <a:pt x="4" y="79"/>
                  <a:pt x="4" y="80"/>
                </a:cubicBezTo>
                <a:cubicBezTo>
                  <a:pt x="3" y="80"/>
                  <a:pt x="3" y="81"/>
                  <a:pt x="2" y="81"/>
                </a:cubicBezTo>
                <a:cubicBezTo>
                  <a:pt x="2" y="82"/>
                  <a:pt x="2" y="82"/>
                  <a:pt x="2" y="83"/>
                </a:cubicBezTo>
                <a:cubicBezTo>
                  <a:pt x="2" y="85"/>
                  <a:pt x="1" y="85"/>
                  <a:pt x="1" y="87"/>
                </a:cubicBezTo>
                <a:cubicBezTo>
                  <a:pt x="0" y="89"/>
                  <a:pt x="0" y="93"/>
                  <a:pt x="2" y="93"/>
                </a:cubicBezTo>
                <a:cubicBezTo>
                  <a:pt x="3" y="94"/>
                  <a:pt x="2" y="96"/>
                  <a:pt x="3" y="98"/>
                </a:cubicBezTo>
                <a:cubicBezTo>
                  <a:pt x="3" y="99"/>
                  <a:pt x="4" y="100"/>
                  <a:pt x="4" y="101"/>
                </a:cubicBezTo>
                <a:cubicBezTo>
                  <a:pt x="4" y="105"/>
                  <a:pt x="3" y="107"/>
                  <a:pt x="1" y="110"/>
                </a:cubicBezTo>
                <a:cubicBezTo>
                  <a:pt x="0" y="112"/>
                  <a:pt x="2" y="113"/>
                  <a:pt x="4" y="114"/>
                </a:cubicBezTo>
                <a:cubicBezTo>
                  <a:pt x="8" y="119"/>
                  <a:pt x="13" y="121"/>
                  <a:pt x="16" y="127"/>
                </a:cubicBezTo>
                <a:cubicBezTo>
                  <a:pt x="18" y="129"/>
                  <a:pt x="19" y="131"/>
                  <a:pt x="19" y="133"/>
                </a:cubicBezTo>
                <a:cubicBezTo>
                  <a:pt x="20" y="134"/>
                  <a:pt x="20" y="137"/>
                  <a:pt x="20" y="137"/>
                </a:cubicBezTo>
                <a:cubicBezTo>
                  <a:pt x="21" y="137"/>
                  <a:pt x="23" y="137"/>
                  <a:pt x="24" y="137"/>
                </a:cubicBezTo>
                <a:cubicBezTo>
                  <a:pt x="24" y="136"/>
                  <a:pt x="23" y="136"/>
                  <a:pt x="23" y="136"/>
                </a:cubicBezTo>
                <a:cubicBezTo>
                  <a:pt x="23" y="135"/>
                  <a:pt x="23" y="135"/>
                  <a:pt x="23" y="134"/>
                </a:cubicBezTo>
                <a:cubicBezTo>
                  <a:pt x="22" y="132"/>
                  <a:pt x="23" y="132"/>
                  <a:pt x="25" y="131"/>
                </a:cubicBezTo>
                <a:cubicBezTo>
                  <a:pt x="26" y="129"/>
                  <a:pt x="27" y="128"/>
                  <a:pt x="27" y="126"/>
                </a:cubicBezTo>
                <a:cubicBezTo>
                  <a:pt x="28" y="125"/>
                  <a:pt x="28" y="123"/>
                  <a:pt x="30" y="124"/>
                </a:cubicBezTo>
                <a:cubicBezTo>
                  <a:pt x="30" y="125"/>
                  <a:pt x="30" y="128"/>
                  <a:pt x="32" y="128"/>
                </a:cubicBezTo>
                <a:cubicBezTo>
                  <a:pt x="33" y="127"/>
                  <a:pt x="32" y="126"/>
                  <a:pt x="32" y="125"/>
                </a:cubicBezTo>
                <a:cubicBezTo>
                  <a:pt x="31" y="122"/>
                  <a:pt x="33" y="118"/>
                  <a:pt x="34" y="115"/>
                </a:cubicBezTo>
                <a:cubicBezTo>
                  <a:pt x="35" y="113"/>
                  <a:pt x="36" y="111"/>
                  <a:pt x="37" y="109"/>
                </a:cubicBezTo>
                <a:cubicBezTo>
                  <a:pt x="39" y="106"/>
                  <a:pt x="41" y="104"/>
                  <a:pt x="42" y="101"/>
                </a:cubicBezTo>
                <a:cubicBezTo>
                  <a:pt x="44" y="98"/>
                  <a:pt x="45" y="96"/>
                  <a:pt x="48" y="96"/>
                </a:cubicBezTo>
                <a:cubicBezTo>
                  <a:pt x="48" y="97"/>
                  <a:pt x="47" y="98"/>
                  <a:pt x="47" y="99"/>
                </a:cubicBezTo>
                <a:cubicBezTo>
                  <a:pt x="47" y="101"/>
                  <a:pt x="49" y="101"/>
                  <a:pt x="50" y="102"/>
                </a:cubicBezTo>
                <a:cubicBezTo>
                  <a:pt x="52" y="103"/>
                  <a:pt x="54" y="104"/>
                  <a:pt x="54" y="106"/>
                </a:cubicBezTo>
                <a:cubicBezTo>
                  <a:pt x="54" y="107"/>
                  <a:pt x="54" y="108"/>
                  <a:pt x="54" y="109"/>
                </a:cubicBezTo>
                <a:cubicBezTo>
                  <a:pt x="54" y="109"/>
                  <a:pt x="52" y="111"/>
                  <a:pt x="52" y="112"/>
                </a:cubicBezTo>
                <a:cubicBezTo>
                  <a:pt x="52" y="112"/>
                  <a:pt x="51" y="113"/>
                  <a:pt x="51" y="114"/>
                </a:cubicBezTo>
                <a:cubicBezTo>
                  <a:pt x="50" y="115"/>
                  <a:pt x="50" y="115"/>
                  <a:pt x="49" y="116"/>
                </a:cubicBezTo>
                <a:cubicBezTo>
                  <a:pt x="48" y="119"/>
                  <a:pt x="50" y="119"/>
                  <a:pt x="53" y="121"/>
                </a:cubicBezTo>
                <a:cubicBezTo>
                  <a:pt x="55" y="122"/>
                  <a:pt x="57" y="123"/>
                  <a:pt x="59" y="123"/>
                </a:cubicBezTo>
                <a:cubicBezTo>
                  <a:pt x="61" y="124"/>
                  <a:pt x="63" y="125"/>
                  <a:pt x="64" y="125"/>
                </a:cubicBezTo>
                <a:cubicBezTo>
                  <a:pt x="65" y="124"/>
                  <a:pt x="65" y="123"/>
                  <a:pt x="67" y="122"/>
                </a:cubicBezTo>
                <a:cubicBezTo>
                  <a:pt x="68" y="122"/>
                  <a:pt x="70" y="122"/>
                  <a:pt x="71" y="123"/>
                </a:cubicBezTo>
                <a:cubicBezTo>
                  <a:pt x="72" y="123"/>
                  <a:pt x="72" y="123"/>
                  <a:pt x="72" y="124"/>
                </a:cubicBezTo>
                <a:cubicBezTo>
                  <a:pt x="72" y="124"/>
                  <a:pt x="72" y="124"/>
                  <a:pt x="73" y="124"/>
                </a:cubicBezTo>
                <a:cubicBezTo>
                  <a:pt x="73" y="125"/>
                  <a:pt x="73" y="124"/>
                  <a:pt x="73" y="125"/>
                </a:cubicBezTo>
                <a:cubicBezTo>
                  <a:pt x="74" y="128"/>
                  <a:pt x="70" y="129"/>
                  <a:pt x="70" y="130"/>
                </a:cubicBezTo>
                <a:cubicBezTo>
                  <a:pt x="70" y="131"/>
                  <a:pt x="71" y="132"/>
                  <a:pt x="71" y="133"/>
                </a:cubicBezTo>
                <a:cubicBezTo>
                  <a:pt x="71" y="134"/>
                  <a:pt x="71" y="136"/>
                  <a:pt x="71" y="137"/>
                </a:cubicBezTo>
                <a:cubicBezTo>
                  <a:pt x="71" y="138"/>
                  <a:pt x="70" y="139"/>
                  <a:pt x="70" y="140"/>
                </a:cubicBezTo>
                <a:cubicBezTo>
                  <a:pt x="70" y="141"/>
                  <a:pt x="71" y="143"/>
                  <a:pt x="72" y="144"/>
                </a:cubicBezTo>
                <a:cubicBezTo>
                  <a:pt x="72" y="146"/>
                  <a:pt x="73" y="148"/>
                  <a:pt x="74" y="150"/>
                </a:cubicBezTo>
                <a:cubicBezTo>
                  <a:pt x="74" y="150"/>
                  <a:pt x="75" y="150"/>
                  <a:pt x="75" y="151"/>
                </a:cubicBezTo>
                <a:cubicBezTo>
                  <a:pt x="75" y="151"/>
                  <a:pt x="75" y="152"/>
                  <a:pt x="76" y="153"/>
                </a:cubicBezTo>
                <a:cubicBezTo>
                  <a:pt x="77" y="157"/>
                  <a:pt x="80" y="160"/>
                  <a:pt x="82" y="163"/>
                </a:cubicBezTo>
                <a:cubicBezTo>
                  <a:pt x="83" y="165"/>
                  <a:pt x="84" y="166"/>
                  <a:pt x="85" y="167"/>
                </a:cubicBezTo>
                <a:cubicBezTo>
                  <a:pt x="86" y="168"/>
                  <a:pt x="89" y="169"/>
                  <a:pt x="90" y="172"/>
                </a:cubicBezTo>
                <a:cubicBezTo>
                  <a:pt x="90" y="173"/>
                  <a:pt x="89" y="174"/>
                  <a:pt x="90" y="175"/>
                </a:cubicBezTo>
                <a:cubicBezTo>
                  <a:pt x="90" y="176"/>
                  <a:pt x="94" y="177"/>
                  <a:pt x="93" y="179"/>
                </a:cubicBezTo>
                <a:cubicBezTo>
                  <a:pt x="93" y="180"/>
                  <a:pt x="92" y="180"/>
                  <a:pt x="92" y="181"/>
                </a:cubicBezTo>
                <a:cubicBezTo>
                  <a:pt x="91" y="181"/>
                  <a:pt x="92" y="182"/>
                  <a:pt x="91" y="182"/>
                </a:cubicBezTo>
                <a:cubicBezTo>
                  <a:pt x="90" y="184"/>
                  <a:pt x="87" y="183"/>
                  <a:pt x="85" y="184"/>
                </a:cubicBezTo>
                <a:cubicBezTo>
                  <a:pt x="82" y="186"/>
                  <a:pt x="85" y="189"/>
                  <a:pt x="86" y="190"/>
                </a:cubicBezTo>
                <a:cubicBezTo>
                  <a:pt x="88" y="193"/>
                  <a:pt x="90" y="197"/>
                  <a:pt x="92" y="200"/>
                </a:cubicBezTo>
                <a:cubicBezTo>
                  <a:pt x="93" y="201"/>
                  <a:pt x="94" y="202"/>
                  <a:pt x="95" y="203"/>
                </a:cubicBezTo>
                <a:cubicBezTo>
                  <a:pt x="96" y="203"/>
                  <a:pt x="96" y="204"/>
                  <a:pt x="97" y="205"/>
                </a:cubicBezTo>
                <a:cubicBezTo>
                  <a:pt x="98" y="206"/>
                  <a:pt x="98" y="207"/>
                  <a:pt x="99" y="208"/>
                </a:cubicBezTo>
                <a:cubicBezTo>
                  <a:pt x="99" y="209"/>
                  <a:pt x="99" y="211"/>
                  <a:pt x="100" y="212"/>
                </a:cubicBezTo>
                <a:cubicBezTo>
                  <a:pt x="101" y="212"/>
                  <a:pt x="103" y="212"/>
                  <a:pt x="103" y="212"/>
                </a:cubicBezTo>
                <a:cubicBezTo>
                  <a:pt x="104" y="213"/>
                  <a:pt x="103" y="214"/>
                  <a:pt x="104" y="215"/>
                </a:cubicBezTo>
                <a:cubicBezTo>
                  <a:pt x="104" y="215"/>
                  <a:pt x="105" y="216"/>
                  <a:pt x="106" y="217"/>
                </a:cubicBezTo>
                <a:cubicBezTo>
                  <a:pt x="107" y="219"/>
                  <a:pt x="111" y="220"/>
                  <a:pt x="111" y="222"/>
                </a:cubicBezTo>
                <a:cubicBezTo>
                  <a:pt x="112" y="223"/>
                  <a:pt x="111" y="224"/>
                  <a:pt x="112" y="225"/>
                </a:cubicBezTo>
                <a:cubicBezTo>
                  <a:pt x="113" y="226"/>
                  <a:pt x="114" y="226"/>
                  <a:pt x="115" y="227"/>
                </a:cubicBezTo>
                <a:cubicBezTo>
                  <a:pt x="116" y="228"/>
                  <a:pt x="116" y="228"/>
                  <a:pt x="117" y="228"/>
                </a:cubicBezTo>
                <a:cubicBezTo>
                  <a:pt x="117" y="229"/>
                  <a:pt x="118" y="229"/>
                  <a:pt x="118" y="230"/>
                </a:cubicBezTo>
                <a:cubicBezTo>
                  <a:pt x="119" y="232"/>
                  <a:pt x="119" y="233"/>
                  <a:pt x="119" y="235"/>
                </a:cubicBezTo>
                <a:cubicBezTo>
                  <a:pt x="119" y="236"/>
                  <a:pt x="119" y="237"/>
                  <a:pt x="120" y="238"/>
                </a:cubicBezTo>
                <a:cubicBezTo>
                  <a:pt x="120" y="240"/>
                  <a:pt x="122" y="240"/>
                  <a:pt x="123" y="240"/>
                </a:cubicBezTo>
                <a:cubicBezTo>
                  <a:pt x="125" y="240"/>
                  <a:pt x="126" y="240"/>
                  <a:pt x="127" y="241"/>
                </a:cubicBezTo>
                <a:cubicBezTo>
                  <a:pt x="128" y="241"/>
                  <a:pt x="128" y="242"/>
                  <a:pt x="128" y="242"/>
                </a:cubicBezTo>
                <a:cubicBezTo>
                  <a:pt x="129" y="242"/>
                  <a:pt x="131" y="242"/>
                  <a:pt x="133" y="242"/>
                </a:cubicBezTo>
                <a:cubicBezTo>
                  <a:pt x="133" y="242"/>
                  <a:pt x="134" y="242"/>
                  <a:pt x="134" y="242"/>
                </a:cubicBezTo>
                <a:cubicBezTo>
                  <a:pt x="135" y="242"/>
                  <a:pt x="135" y="241"/>
                  <a:pt x="136" y="241"/>
                </a:cubicBezTo>
                <a:cubicBezTo>
                  <a:pt x="137" y="241"/>
                  <a:pt x="138" y="241"/>
                  <a:pt x="139" y="241"/>
                </a:cubicBezTo>
                <a:cubicBezTo>
                  <a:pt x="142" y="241"/>
                  <a:pt x="144" y="239"/>
                  <a:pt x="146" y="240"/>
                </a:cubicBezTo>
                <a:cubicBezTo>
                  <a:pt x="148" y="241"/>
                  <a:pt x="149" y="241"/>
                  <a:pt x="150" y="242"/>
                </a:cubicBezTo>
                <a:cubicBezTo>
                  <a:pt x="152" y="243"/>
                  <a:pt x="153" y="243"/>
                  <a:pt x="155" y="244"/>
                </a:cubicBezTo>
                <a:cubicBezTo>
                  <a:pt x="156" y="245"/>
                  <a:pt x="156" y="245"/>
                  <a:pt x="157" y="246"/>
                </a:cubicBezTo>
                <a:cubicBezTo>
                  <a:pt x="159" y="248"/>
                  <a:pt x="160" y="249"/>
                  <a:pt x="163" y="251"/>
                </a:cubicBezTo>
                <a:cubicBezTo>
                  <a:pt x="166" y="253"/>
                  <a:pt x="169" y="253"/>
                  <a:pt x="171" y="254"/>
                </a:cubicBezTo>
                <a:cubicBezTo>
                  <a:pt x="173" y="255"/>
                  <a:pt x="174" y="257"/>
                  <a:pt x="176" y="259"/>
                </a:cubicBezTo>
                <a:cubicBezTo>
                  <a:pt x="178" y="263"/>
                  <a:pt x="182" y="265"/>
                  <a:pt x="185" y="269"/>
                </a:cubicBezTo>
                <a:cubicBezTo>
                  <a:pt x="187" y="271"/>
                  <a:pt x="188" y="273"/>
                  <a:pt x="190" y="275"/>
                </a:cubicBezTo>
                <a:cubicBezTo>
                  <a:pt x="194" y="278"/>
                  <a:pt x="198" y="282"/>
                  <a:pt x="200" y="287"/>
                </a:cubicBezTo>
                <a:cubicBezTo>
                  <a:pt x="201" y="288"/>
                  <a:pt x="202" y="291"/>
                  <a:pt x="204" y="291"/>
                </a:cubicBezTo>
                <a:cubicBezTo>
                  <a:pt x="205" y="291"/>
                  <a:pt x="209" y="291"/>
                  <a:pt x="210" y="290"/>
                </a:cubicBezTo>
                <a:cubicBezTo>
                  <a:pt x="209" y="290"/>
                  <a:pt x="209" y="289"/>
                  <a:pt x="209" y="289"/>
                </a:cubicBezTo>
                <a:cubicBezTo>
                  <a:pt x="209" y="289"/>
                  <a:pt x="208" y="288"/>
                  <a:pt x="208" y="288"/>
                </a:cubicBezTo>
                <a:cubicBezTo>
                  <a:pt x="207" y="287"/>
                  <a:pt x="208" y="286"/>
                  <a:pt x="207" y="285"/>
                </a:cubicBezTo>
                <a:cubicBezTo>
                  <a:pt x="207" y="283"/>
                  <a:pt x="204" y="281"/>
                  <a:pt x="202" y="278"/>
                </a:cubicBezTo>
                <a:cubicBezTo>
                  <a:pt x="202" y="277"/>
                  <a:pt x="202" y="276"/>
                  <a:pt x="201" y="276"/>
                </a:cubicBezTo>
                <a:cubicBezTo>
                  <a:pt x="200" y="275"/>
                  <a:pt x="196" y="275"/>
                  <a:pt x="195" y="274"/>
                </a:cubicBezTo>
                <a:cubicBezTo>
                  <a:pt x="195" y="273"/>
                  <a:pt x="196" y="272"/>
                  <a:pt x="197" y="271"/>
                </a:cubicBezTo>
                <a:cubicBezTo>
                  <a:pt x="197" y="270"/>
                  <a:pt x="197" y="269"/>
                  <a:pt x="197" y="268"/>
                </a:cubicBezTo>
                <a:cubicBezTo>
                  <a:pt x="197" y="267"/>
                  <a:pt x="197" y="266"/>
                  <a:pt x="197" y="265"/>
                </a:cubicBezTo>
                <a:cubicBezTo>
                  <a:pt x="197" y="265"/>
                  <a:pt x="196" y="265"/>
                  <a:pt x="195" y="264"/>
                </a:cubicBezTo>
                <a:cubicBezTo>
                  <a:pt x="195" y="264"/>
                  <a:pt x="195" y="264"/>
                  <a:pt x="195" y="263"/>
                </a:cubicBezTo>
                <a:cubicBezTo>
                  <a:pt x="195" y="263"/>
                  <a:pt x="195" y="262"/>
                  <a:pt x="194" y="261"/>
                </a:cubicBezTo>
                <a:cubicBezTo>
                  <a:pt x="194" y="261"/>
                  <a:pt x="193" y="260"/>
                  <a:pt x="193" y="260"/>
                </a:cubicBezTo>
                <a:cubicBezTo>
                  <a:pt x="193" y="259"/>
                  <a:pt x="193" y="258"/>
                  <a:pt x="193" y="258"/>
                </a:cubicBezTo>
                <a:cubicBezTo>
                  <a:pt x="192" y="256"/>
                  <a:pt x="192" y="255"/>
                  <a:pt x="192" y="253"/>
                </a:cubicBezTo>
                <a:cubicBezTo>
                  <a:pt x="192" y="252"/>
                  <a:pt x="192" y="251"/>
                  <a:pt x="192" y="250"/>
                </a:cubicBezTo>
                <a:cubicBezTo>
                  <a:pt x="192" y="249"/>
                  <a:pt x="192" y="248"/>
                  <a:pt x="191" y="247"/>
                </a:cubicBezTo>
                <a:cubicBezTo>
                  <a:pt x="191" y="246"/>
                  <a:pt x="189" y="246"/>
                  <a:pt x="188" y="245"/>
                </a:cubicBezTo>
                <a:cubicBezTo>
                  <a:pt x="185" y="242"/>
                  <a:pt x="182" y="239"/>
                  <a:pt x="179" y="237"/>
                </a:cubicBezTo>
                <a:cubicBezTo>
                  <a:pt x="179" y="236"/>
                  <a:pt x="178" y="235"/>
                  <a:pt x="178" y="234"/>
                </a:cubicBezTo>
                <a:cubicBezTo>
                  <a:pt x="177" y="233"/>
                  <a:pt x="176" y="232"/>
                  <a:pt x="174" y="231"/>
                </a:cubicBezTo>
                <a:cubicBezTo>
                  <a:pt x="172" y="229"/>
                  <a:pt x="171" y="226"/>
                  <a:pt x="169" y="224"/>
                </a:cubicBezTo>
                <a:cubicBezTo>
                  <a:pt x="169" y="223"/>
                  <a:pt x="168" y="222"/>
                  <a:pt x="167" y="221"/>
                </a:cubicBezTo>
                <a:cubicBezTo>
                  <a:pt x="166" y="220"/>
                  <a:pt x="165" y="219"/>
                  <a:pt x="165" y="219"/>
                </a:cubicBezTo>
                <a:cubicBezTo>
                  <a:pt x="164" y="218"/>
                  <a:pt x="163" y="215"/>
                  <a:pt x="163" y="214"/>
                </a:cubicBezTo>
                <a:cubicBezTo>
                  <a:pt x="161" y="210"/>
                  <a:pt x="159" y="207"/>
                  <a:pt x="155" y="206"/>
                </a:cubicBezTo>
                <a:cubicBezTo>
                  <a:pt x="151" y="205"/>
                  <a:pt x="147" y="202"/>
                  <a:pt x="144" y="199"/>
                </a:cubicBezTo>
                <a:cubicBezTo>
                  <a:pt x="143" y="198"/>
                  <a:pt x="142" y="197"/>
                  <a:pt x="142" y="196"/>
                </a:cubicBezTo>
                <a:cubicBezTo>
                  <a:pt x="142" y="195"/>
                  <a:pt x="142" y="194"/>
                  <a:pt x="142" y="193"/>
                </a:cubicBezTo>
                <a:cubicBezTo>
                  <a:pt x="141" y="191"/>
                  <a:pt x="141" y="189"/>
                  <a:pt x="140" y="188"/>
                </a:cubicBezTo>
                <a:cubicBezTo>
                  <a:pt x="139" y="186"/>
                  <a:pt x="137" y="184"/>
                  <a:pt x="137" y="182"/>
                </a:cubicBezTo>
                <a:cubicBezTo>
                  <a:pt x="137" y="181"/>
                  <a:pt x="137" y="180"/>
                  <a:pt x="137" y="179"/>
                </a:cubicBezTo>
                <a:cubicBezTo>
                  <a:pt x="136" y="178"/>
                  <a:pt x="135" y="178"/>
                  <a:pt x="135" y="177"/>
                </a:cubicBezTo>
                <a:cubicBezTo>
                  <a:pt x="135" y="177"/>
                  <a:pt x="135" y="176"/>
                  <a:pt x="135" y="175"/>
                </a:cubicBezTo>
                <a:cubicBezTo>
                  <a:pt x="135" y="172"/>
                  <a:pt x="135" y="169"/>
                  <a:pt x="135" y="165"/>
                </a:cubicBezTo>
                <a:cubicBezTo>
                  <a:pt x="135" y="165"/>
                  <a:pt x="135" y="164"/>
                  <a:pt x="135" y="163"/>
                </a:cubicBezTo>
                <a:cubicBezTo>
                  <a:pt x="135" y="163"/>
                  <a:pt x="134" y="162"/>
                  <a:pt x="134" y="162"/>
                </a:cubicBezTo>
                <a:cubicBezTo>
                  <a:pt x="134" y="161"/>
                  <a:pt x="134" y="160"/>
                  <a:pt x="134" y="160"/>
                </a:cubicBezTo>
                <a:cubicBezTo>
                  <a:pt x="134" y="157"/>
                  <a:pt x="134" y="155"/>
                  <a:pt x="133" y="153"/>
                </a:cubicBezTo>
                <a:cubicBezTo>
                  <a:pt x="132" y="152"/>
                  <a:pt x="132" y="151"/>
                  <a:pt x="131" y="151"/>
                </a:cubicBezTo>
                <a:cubicBezTo>
                  <a:pt x="131" y="151"/>
                  <a:pt x="130" y="151"/>
                  <a:pt x="130" y="151"/>
                </a:cubicBezTo>
                <a:cubicBezTo>
                  <a:pt x="127" y="151"/>
                  <a:pt x="125" y="147"/>
                  <a:pt x="123" y="145"/>
                </a:cubicBezTo>
                <a:cubicBezTo>
                  <a:pt x="123" y="145"/>
                  <a:pt x="122" y="144"/>
                  <a:pt x="122" y="144"/>
                </a:cubicBezTo>
                <a:cubicBezTo>
                  <a:pt x="122" y="143"/>
                  <a:pt x="121" y="143"/>
                  <a:pt x="121" y="142"/>
                </a:cubicBezTo>
                <a:cubicBezTo>
                  <a:pt x="120" y="141"/>
                  <a:pt x="119" y="140"/>
                  <a:pt x="119" y="139"/>
                </a:cubicBezTo>
                <a:cubicBezTo>
                  <a:pt x="118" y="137"/>
                  <a:pt x="118" y="136"/>
                  <a:pt x="118" y="134"/>
                </a:cubicBezTo>
                <a:cubicBezTo>
                  <a:pt x="118" y="133"/>
                  <a:pt x="117" y="133"/>
                  <a:pt x="117" y="132"/>
                </a:cubicBezTo>
                <a:cubicBezTo>
                  <a:pt x="116" y="129"/>
                  <a:pt x="117" y="126"/>
                  <a:pt x="118" y="124"/>
                </a:cubicBezTo>
                <a:cubicBezTo>
                  <a:pt x="119" y="120"/>
                  <a:pt x="118" y="116"/>
                  <a:pt x="118" y="112"/>
                </a:cubicBezTo>
                <a:cubicBezTo>
                  <a:pt x="118" y="109"/>
                  <a:pt x="121" y="106"/>
                  <a:pt x="125" y="105"/>
                </a:cubicBezTo>
                <a:cubicBezTo>
                  <a:pt x="126" y="105"/>
                  <a:pt x="128" y="106"/>
                  <a:pt x="129" y="106"/>
                </a:cubicBezTo>
                <a:cubicBezTo>
                  <a:pt x="131" y="106"/>
                  <a:pt x="132" y="106"/>
                  <a:pt x="133" y="107"/>
                </a:cubicBezTo>
                <a:cubicBezTo>
                  <a:pt x="134" y="108"/>
                  <a:pt x="134" y="109"/>
                  <a:pt x="135" y="110"/>
                </a:cubicBezTo>
                <a:cubicBezTo>
                  <a:pt x="136" y="112"/>
                  <a:pt x="136" y="113"/>
                  <a:pt x="137" y="114"/>
                </a:cubicBezTo>
                <a:cubicBezTo>
                  <a:pt x="138" y="116"/>
                  <a:pt x="140" y="117"/>
                  <a:pt x="141" y="119"/>
                </a:cubicBezTo>
                <a:cubicBezTo>
                  <a:pt x="142" y="122"/>
                  <a:pt x="143" y="124"/>
                  <a:pt x="146" y="124"/>
                </a:cubicBezTo>
                <a:cubicBezTo>
                  <a:pt x="147" y="123"/>
                  <a:pt x="148" y="122"/>
                  <a:pt x="149" y="121"/>
                </a:cubicBezTo>
                <a:cubicBezTo>
                  <a:pt x="150" y="120"/>
                  <a:pt x="150" y="119"/>
                  <a:pt x="150" y="118"/>
                </a:cubicBezTo>
                <a:cubicBezTo>
                  <a:pt x="151" y="116"/>
                  <a:pt x="152" y="115"/>
                  <a:pt x="152" y="114"/>
                </a:cubicBezTo>
                <a:cubicBezTo>
                  <a:pt x="153" y="112"/>
                  <a:pt x="154" y="111"/>
                  <a:pt x="154" y="110"/>
                </a:cubicBezTo>
                <a:cubicBezTo>
                  <a:pt x="155" y="109"/>
                  <a:pt x="156" y="108"/>
                  <a:pt x="158" y="107"/>
                </a:cubicBezTo>
                <a:cubicBezTo>
                  <a:pt x="160" y="107"/>
                  <a:pt x="162" y="107"/>
                  <a:pt x="164" y="107"/>
                </a:cubicBezTo>
                <a:cubicBezTo>
                  <a:pt x="167" y="107"/>
                  <a:pt x="171" y="109"/>
                  <a:pt x="174" y="109"/>
                </a:cubicBezTo>
                <a:cubicBezTo>
                  <a:pt x="174" y="108"/>
                  <a:pt x="174" y="106"/>
                  <a:pt x="174" y="105"/>
                </a:cubicBezTo>
                <a:cubicBezTo>
                  <a:pt x="175" y="103"/>
                  <a:pt x="178" y="105"/>
                  <a:pt x="179" y="106"/>
                </a:cubicBezTo>
                <a:cubicBezTo>
                  <a:pt x="180" y="107"/>
                  <a:pt x="180" y="107"/>
                  <a:pt x="182" y="107"/>
                </a:cubicBezTo>
                <a:cubicBezTo>
                  <a:pt x="183" y="107"/>
                  <a:pt x="185" y="107"/>
                  <a:pt x="186" y="107"/>
                </a:cubicBezTo>
                <a:cubicBezTo>
                  <a:pt x="186" y="108"/>
                  <a:pt x="186" y="108"/>
                  <a:pt x="186" y="109"/>
                </a:cubicBezTo>
                <a:cubicBezTo>
                  <a:pt x="187" y="110"/>
                  <a:pt x="188" y="110"/>
                  <a:pt x="189" y="112"/>
                </a:cubicBezTo>
                <a:cubicBezTo>
                  <a:pt x="191" y="113"/>
                  <a:pt x="190" y="114"/>
                  <a:pt x="192" y="114"/>
                </a:cubicBezTo>
                <a:cubicBezTo>
                  <a:pt x="196" y="115"/>
                  <a:pt x="195" y="111"/>
                  <a:pt x="197" y="109"/>
                </a:cubicBezTo>
                <a:cubicBezTo>
                  <a:pt x="199" y="109"/>
                  <a:pt x="198" y="111"/>
                  <a:pt x="199" y="112"/>
                </a:cubicBezTo>
                <a:cubicBezTo>
                  <a:pt x="200" y="113"/>
                  <a:pt x="200" y="113"/>
                  <a:pt x="201" y="113"/>
                </a:cubicBezTo>
                <a:cubicBezTo>
                  <a:pt x="203" y="113"/>
                  <a:pt x="204" y="113"/>
                  <a:pt x="205" y="115"/>
                </a:cubicBezTo>
                <a:cubicBezTo>
                  <a:pt x="205" y="115"/>
                  <a:pt x="205" y="116"/>
                  <a:pt x="205" y="117"/>
                </a:cubicBezTo>
                <a:cubicBezTo>
                  <a:pt x="210" y="117"/>
                  <a:pt x="215" y="115"/>
                  <a:pt x="221" y="116"/>
                </a:cubicBezTo>
                <a:cubicBezTo>
                  <a:pt x="223" y="116"/>
                  <a:pt x="224" y="118"/>
                  <a:pt x="225" y="120"/>
                </a:cubicBezTo>
                <a:cubicBezTo>
                  <a:pt x="227" y="120"/>
                  <a:pt x="228" y="119"/>
                  <a:pt x="229" y="119"/>
                </a:cubicBezTo>
                <a:cubicBezTo>
                  <a:pt x="231" y="119"/>
                  <a:pt x="232" y="119"/>
                  <a:pt x="233" y="118"/>
                </a:cubicBezTo>
                <a:cubicBezTo>
                  <a:pt x="233" y="118"/>
                  <a:pt x="233" y="117"/>
                  <a:pt x="233" y="116"/>
                </a:cubicBezTo>
                <a:cubicBezTo>
                  <a:pt x="233" y="116"/>
                  <a:pt x="234" y="116"/>
                  <a:pt x="234" y="115"/>
                </a:cubicBezTo>
                <a:cubicBezTo>
                  <a:pt x="235" y="114"/>
                  <a:pt x="236" y="113"/>
                  <a:pt x="237" y="114"/>
                </a:cubicBezTo>
                <a:cubicBezTo>
                  <a:pt x="239" y="114"/>
                  <a:pt x="239" y="116"/>
                  <a:pt x="240" y="117"/>
                </a:cubicBezTo>
                <a:cubicBezTo>
                  <a:pt x="241" y="119"/>
                  <a:pt x="244" y="120"/>
                  <a:pt x="246" y="120"/>
                </a:cubicBezTo>
                <a:cubicBezTo>
                  <a:pt x="246" y="118"/>
                  <a:pt x="245" y="116"/>
                  <a:pt x="246" y="115"/>
                </a:cubicBezTo>
                <a:cubicBezTo>
                  <a:pt x="249" y="114"/>
                  <a:pt x="252" y="116"/>
                  <a:pt x="255" y="117"/>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7" name="Freeform 33">
            <a:extLst>
              <a:ext uri="{FF2B5EF4-FFF2-40B4-BE49-F238E27FC236}">
                <a16:creationId xmlns:a16="http://schemas.microsoft.com/office/drawing/2014/main" id="{36A69AA8-130E-69D2-3DA5-E264C6016D06}"/>
              </a:ext>
            </a:extLst>
          </p:cNvPr>
          <p:cNvSpPr>
            <a:spLocks noEditPoints="1"/>
          </p:cNvSpPr>
          <p:nvPr/>
        </p:nvSpPr>
        <p:spPr bwMode="auto">
          <a:xfrm>
            <a:off x="4302938" y="5287544"/>
            <a:ext cx="654516" cy="444134"/>
          </a:xfrm>
          <a:custGeom>
            <a:avLst/>
            <a:gdLst/>
            <a:ahLst/>
            <a:cxnLst>
              <a:cxn ang="0">
                <a:pos x="357" y="62"/>
              </a:cxn>
              <a:cxn ang="0">
                <a:pos x="346" y="45"/>
              </a:cxn>
              <a:cxn ang="0">
                <a:pos x="318" y="38"/>
              </a:cxn>
              <a:cxn ang="0">
                <a:pos x="312" y="26"/>
              </a:cxn>
              <a:cxn ang="0">
                <a:pos x="298" y="24"/>
              </a:cxn>
              <a:cxn ang="0">
                <a:pos x="287" y="21"/>
              </a:cxn>
              <a:cxn ang="0">
                <a:pos x="272" y="13"/>
              </a:cxn>
              <a:cxn ang="0">
                <a:pos x="241" y="16"/>
              </a:cxn>
              <a:cxn ang="0">
                <a:pos x="206" y="25"/>
              </a:cxn>
              <a:cxn ang="0">
                <a:pos x="190" y="41"/>
              </a:cxn>
              <a:cxn ang="0">
                <a:pos x="173" y="50"/>
              </a:cxn>
              <a:cxn ang="0">
                <a:pos x="147" y="44"/>
              </a:cxn>
              <a:cxn ang="0">
                <a:pos x="111" y="44"/>
              </a:cxn>
              <a:cxn ang="0">
                <a:pos x="79" y="36"/>
              </a:cxn>
              <a:cxn ang="0">
                <a:pos x="38" y="33"/>
              </a:cxn>
              <a:cxn ang="0">
                <a:pos x="31" y="15"/>
              </a:cxn>
              <a:cxn ang="0">
                <a:pos x="16" y="9"/>
              </a:cxn>
              <a:cxn ang="0">
                <a:pos x="5" y="21"/>
              </a:cxn>
              <a:cxn ang="0">
                <a:pos x="4" y="44"/>
              </a:cxn>
              <a:cxn ang="0">
                <a:pos x="7" y="52"/>
              </a:cxn>
              <a:cxn ang="0">
                <a:pos x="8" y="62"/>
              </a:cxn>
              <a:cxn ang="0">
                <a:pos x="22" y="72"/>
              </a:cxn>
              <a:cxn ang="0">
                <a:pos x="31" y="84"/>
              </a:cxn>
              <a:cxn ang="0">
                <a:pos x="16" y="105"/>
              </a:cxn>
              <a:cxn ang="0">
                <a:pos x="1" y="108"/>
              </a:cxn>
              <a:cxn ang="0">
                <a:pos x="1" y="131"/>
              </a:cxn>
              <a:cxn ang="0">
                <a:pos x="9" y="147"/>
              </a:cxn>
              <a:cxn ang="0">
                <a:pos x="4" y="163"/>
              </a:cxn>
              <a:cxn ang="0">
                <a:pos x="7" y="167"/>
              </a:cxn>
              <a:cxn ang="0">
                <a:pos x="21" y="174"/>
              </a:cxn>
              <a:cxn ang="0">
                <a:pos x="25" y="183"/>
              </a:cxn>
              <a:cxn ang="0">
                <a:pos x="28" y="195"/>
              </a:cxn>
              <a:cxn ang="0">
                <a:pos x="26" y="206"/>
              </a:cxn>
              <a:cxn ang="0">
                <a:pos x="27" y="226"/>
              </a:cxn>
              <a:cxn ang="0">
                <a:pos x="49" y="230"/>
              </a:cxn>
              <a:cxn ang="0">
                <a:pos x="76" y="226"/>
              </a:cxn>
              <a:cxn ang="0">
                <a:pos x="91" y="216"/>
              </a:cxn>
              <a:cxn ang="0">
                <a:pos x="105" y="216"/>
              </a:cxn>
              <a:cxn ang="0">
                <a:pos x="116" y="223"/>
              </a:cxn>
              <a:cxn ang="0">
                <a:pos x="129" y="235"/>
              </a:cxn>
              <a:cxn ang="0">
                <a:pos x="146" y="237"/>
              </a:cxn>
              <a:cxn ang="0">
                <a:pos x="162" y="242"/>
              </a:cxn>
              <a:cxn ang="0">
                <a:pos x="189" y="238"/>
              </a:cxn>
              <a:cxn ang="0">
                <a:pos x="206" y="227"/>
              </a:cxn>
              <a:cxn ang="0">
                <a:pos x="209" y="205"/>
              </a:cxn>
              <a:cxn ang="0">
                <a:pos x="230" y="198"/>
              </a:cxn>
              <a:cxn ang="0">
                <a:pos x="238" y="189"/>
              </a:cxn>
              <a:cxn ang="0">
                <a:pos x="266" y="179"/>
              </a:cxn>
              <a:cxn ang="0">
                <a:pos x="286" y="191"/>
              </a:cxn>
              <a:cxn ang="0">
                <a:pos x="310" y="189"/>
              </a:cxn>
              <a:cxn ang="0">
                <a:pos x="302" y="169"/>
              </a:cxn>
              <a:cxn ang="0">
                <a:pos x="301" y="156"/>
              </a:cxn>
              <a:cxn ang="0">
                <a:pos x="284" y="148"/>
              </a:cxn>
              <a:cxn ang="0">
                <a:pos x="292" y="140"/>
              </a:cxn>
              <a:cxn ang="0">
                <a:pos x="299" y="132"/>
              </a:cxn>
              <a:cxn ang="0">
                <a:pos x="313" y="121"/>
              </a:cxn>
              <a:cxn ang="0">
                <a:pos x="310" y="108"/>
              </a:cxn>
              <a:cxn ang="0">
                <a:pos x="314" y="90"/>
              </a:cxn>
              <a:cxn ang="0">
                <a:pos x="320" y="76"/>
              </a:cxn>
              <a:cxn ang="0">
                <a:pos x="339" y="74"/>
              </a:cxn>
              <a:cxn ang="0">
                <a:pos x="356" y="69"/>
              </a:cxn>
            </a:cxnLst>
            <a:rect l="0" t="0" r="r" b="b"/>
            <a:pathLst>
              <a:path w="357" h="242">
                <a:moveTo>
                  <a:pt x="345" y="45"/>
                </a:moveTo>
                <a:cubicBezTo>
                  <a:pt x="345" y="45"/>
                  <a:pt x="346" y="45"/>
                  <a:pt x="346" y="45"/>
                </a:cubicBezTo>
                <a:cubicBezTo>
                  <a:pt x="346" y="45"/>
                  <a:pt x="347" y="45"/>
                  <a:pt x="347" y="45"/>
                </a:cubicBezTo>
                <a:lnTo>
                  <a:pt x="345" y="45"/>
                </a:lnTo>
                <a:close/>
                <a:moveTo>
                  <a:pt x="357" y="62"/>
                </a:moveTo>
                <a:cubicBezTo>
                  <a:pt x="357" y="62"/>
                  <a:pt x="357" y="61"/>
                  <a:pt x="356" y="60"/>
                </a:cubicBezTo>
                <a:cubicBezTo>
                  <a:pt x="356" y="59"/>
                  <a:pt x="354" y="59"/>
                  <a:pt x="354" y="58"/>
                </a:cubicBezTo>
                <a:cubicBezTo>
                  <a:pt x="353" y="57"/>
                  <a:pt x="353" y="54"/>
                  <a:pt x="352" y="53"/>
                </a:cubicBezTo>
                <a:cubicBezTo>
                  <a:pt x="351" y="51"/>
                  <a:pt x="350" y="50"/>
                  <a:pt x="350" y="48"/>
                </a:cubicBezTo>
                <a:cubicBezTo>
                  <a:pt x="349" y="48"/>
                  <a:pt x="347" y="46"/>
                  <a:pt x="346" y="45"/>
                </a:cubicBezTo>
                <a:cubicBezTo>
                  <a:pt x="343" y="45"/>
                  <a:pt x="339" y="45"/>
                  <a:pt x="336" y="45"/>
                </a:cubicBezTo>
                <a:cubicBezTo>
                  <a:pt x="333" y="44"/>
                  <a:pt x="331" y="43"/>
                  <a:pt x="329" y="43"/>
                </a:cubicBezTo>
                <a:cubicBezTo>
                  <a:pt x="326" y="42"/>
                  <a:pt x="323" y="42"/>
                  <a:pt x="321" y="41"/>
                </a:cubicBezTo>
                <a:cubicBezTo>
                  <a:pt x="320" y="41"/>
                  <a:pt x="319" y="40"/>
                  <a:pt x="319" y="39"/>
                </a:cubicBezTo>
                <a:cubicBezTo>
                  <a:pt x="318" y="39"/>
                  <a:pt x="319" y="38"/>
                  <a:pt x="318" y="38"/>
                </a:cubicBezTo>
                <a:cubicBezTo>
                  <a:pt x="318" y="36"/>
                  <a:pt x="317" y="36"/>
                  <a:pt x="316" y="35"/>
                </a:cubicBezTo>
                <a:cubicBezTo>
                  <a:pt x="316" y="35"/>
                  <a:pt x="316" y="34"/>
                  <a:pt x="316" y="34"/>
                </a:cubicBezTo>
                <a:cubicBezTo>
                  <a:pt x="315" y="34"/>
                  <a:pt x="315" y="34"/>
                  <a:pt x="314" y="33"/>
                </a:cubicBezTo>
                <a:cubicBezTo>
                  <a:pt x="313" y="32"/>
                  <a:pt x="314" y="31"/>
                  <a:pt x="313" y="30"/>
                </a:cubicBezTo>
                <a:cubicBezTo>
                  <a:pt x="313" y="28"/>
                  <a:pt x="313" y="28"/>
                  <a:pt x="312" y="26"/>
                </a:cubicBezTo>
                <a:cubicBezTo>
                  <a:pt x="311" y="26"/>
                  <a:pt x="311" y="25"/>
                  <a:pt x="311" y="25"/>
                </a:cubicBezTo>
                <a:cubicBezTo>
                  <a:pt x="311" y="24"/>
                  <a:pt x="311" y="24"/>
                  <a:pt x="311" y="23"/>
                </a:cubicBezTo>
                <a:cubicBezTo>
                  <a:pt x="310" y="21"/>
                  <a:pt x="305" y="25"/>
                  <a:pt x="304" y="26"/>
                </a:cubicBezTo>
                <a:cubicBezTo>
                  <a:pt x="303" y="26"/>
                  <a:pt x="301" y="26"/>
                  <a:pt x="300" y="26"/>
                </a:cubicBezTo>
                <a:cubicBezTo>
                  <a:pt x="300" y="26"/>
                  <a:pt x="299" y="24"/>
                  <a:pt x="298" y="24"/>
                </a:cubicBezTo>
                <a:cubicBezTo>
                  <a:pt x="298" y="23"/>
                  <a:pt x="297" y="23"/>
                  <a:pt x="297" y="22"/>
                </a:cubicBezTo>
                <a:cubicBezTo>
                  <a:pt x="296" y="20"/>
                  <a:pt x="297" y="20"/>
                  <a:pt x="294" y="20"/>
                </a:cubicBezTo>
                <a:cubicBezTo>
                  <a:pt x="293" y="20"/>
                  <a:pt x="292" y="20"/>
                  <a:pt x="291" y="20"/>
                </a:cubicBezTo>
                <a:cubicBezTo>
                  <a:pt x="291" y="20"/>
                  <a:pt x="289" y="21"/>
                  <a:pt x="289" y="21"/>
                </a:cubicBezTo>
                <a:cubicBezTo>
                  <a:pt x="288" y="21"/>
                  <a:pt x="288" y="21"/>
                  <a:pt x="287" y="21"/>
                </a:cubicBezTo>
                <a:cubicBezTo>
                  <a:pt x="286" y="20"/>
                  <a:pt x="284" y="19"/>
                  <a:pt x="283" y="19"/>
                </a:cubicBezTo>
                <a:cubicBezTo>
                  <a:pt x="282" y="19"/>
                  <a:pt x="280" y="19"/>
                  <a:pt x="280" y="19"/>
                </a:cubicBezTo>
                <a:cubicBezTo>
                  <a:pt x="279" y="19"/>
                  <a:pt x="278" y="18"/>
                  <a:pt x="277" y="18"/>
                </a:cubicBezTo>
                <a:cubicBezTo>
                  <a:pt x="276" y="17"/>
                  <a:pt x="275" y="17"/>
                  <a:pt x="274" y="16"/>
                </a:cubicBezTo>
                <a:cubicBezTo>
                  <a:pt x="273" y="15"/>
                  <a:pt x="273" y="14"/>
                  <a:pt x="272" y="13"/>
                </a:cubicBezTo>
                <a:cubicBezTo>
                  <a:pt x="270" y="12"/>
                  <a:pt x="268" y="11"/>
                  <a:pt x="267" y="11"/>
                </a:cubicBezTo>
                <a:cubicBezTo>
                  <a:pt x="266" y="10"/>
                  <a:pt x="264" y="9"/>
                  <a:pt x="263" y="9"/>
                </a:cubicBezTo>
                <a:cubicBezTo>
                  <a:pt x="260" y="8"/>
                  <a:pt x="258" y="10"/>
                  <a:pt x="256" y="11"/>
                </a:cubicBezTo>
                <a:cubicBezTo>
                  <a:pt x="253" y="13"/>
                  <a:pt x="251" y="14"/>
                  <a:pt x="248" y="15"/>
                </a:cubicBezTo>
                <a:cubicBezTo>
                  <a:pt x="246" y="16"/>
                  <a:pt x="244" y="16"/>
                  <a:pt x="241" y="16"/>
                </a:cubicBezTo>
                <a:cubicBezTo>
                  <a:pt x="239" y="16"/>
                  <a:pt x="236" y="16"/>
                  <a:pt x="234" y="16"/>
                </a:cubicBezTo>
                <a:cubicBezTo>
                  <a:pt x="231" y="16"/>
                  <a:pt x="228" y="18"/>
                  <a:pt x="225" y="19"/>
                </a:cubicBezTo>
                <a:cubicBezTo>
                  <a:pt x="224" y="20"/>
                  <a:pt x="223" y="20"/>
                  <a:pt x="221" y="21"/>
                </a:cubicBezTo>
                <a:cubicBezTo>
                  <a:pt x="218" y="21"/>
                  <a:pt x="216" y="21"/>
                  <a:pt x="214" y="22"/>
                </a:cubicBezTo>
                <a:cubicBezTo>
                  <a:pt x="211" y="23"/>
                  <a:pt x="208" y="23"/>
                  <a:pt x="206" y="25"/>
                </a:cubicBezTo>
                <a:cubicBezTo>
                  <a:pt x="205" y="25"/>
                  <a:pt x="204" y="26"/>
                  <a:pt x="203" y="27"/>
                </a:cubicBezTo>
                <a:cubicBezTo>
                  <a:pt x="201" y="28"/>
                  <a:pt x="199" y="29"/>
                  <a:pt x="198" y="30"/>
                </a:cubicBezTo>
                <a:cubicBezTo>
                  <a:pt x="198" y="31"/>
                  <a:pt x="198" y="32"/>
                  <a:pt x="198" y="33"/>
                </a:cubicBezTo>
                <a:cubicBezTo>
                  <a:pt x="198" y="35"/>
                  <a:pt x="197" y="36"/>
                  <a:pt x="195" y="37"/>
                </a:cubicBezTo>
                <a:cubicBezTo>
                  <a:pt x="194" y="38"/>
                  <a:pt x="191" y="39"/>
                  <a:pt x="190" y="41"/>
                </a:cubicBezTo>
                <a:cubicBezTo>
                  <a:pt x="190" y="42"/>
                  <a:pt x="191" y="43"/>
                  <a:pt x="190" y="44"/>
                </a:cubicBezTo>
                <a:cubicBezTo>
                  <a:pt x="189" y="46"/>
                  <a:pt x="187" y="45"/>
                  <a:pt x="185" y="45"/>
                </a:cubicBezTo>
                <a:cubicBezTo>
                  <a:pt x="183" y="45"/>
                  <a:pt x="182" y="45"/>
                  <a:pt x="180" y="47"/>
                </a:cubicBezTo>
                <a:cubicBezTo>
                  <a:pt x="179" y="48"/>
                  <a:pt x="178" y="48"/>
                  <a:pt x="176" y="49"/>
                </a:cubicBezTo>
                <a:cubicBezTo>
                  <a:pt x="175" y="50"/>
                  <a:pt x="175" y="50"/>
                  <a:pt x="173" y="50"/>
                </a:cubicBezTo>
                <a:cubicBezTo>
                  <a:pt x="171" y="50"/>
                  <a:pt x="168" y="48"/>
                  <a:pt x="165" y="48"/>
                </a:cubicBezTo>
                <a:cubicBezTo>
                  <a:pt x="165" y="48"/>
                  <a:pt x="165" y="48"/>
                  <a:pt x="164" y="48"/>
                </a:cubicBezTo>
                <a:cubicBezTo>
                  <a:pt x="163" y="48"/>
                  <a:pt x="162" y="47"/>
                  <a:pt x="161" y="47"/>
                </a:cubicBezTo>
                <a:cubicBezTo>
                  <a:pt x="159" y="46"/>
                  <a:pt x="156" y="45"/>
                  <a:pt x="153" y="44"/>
                </a:cubicBezTo>
                <a:cubicBezTo>
                  <a:pt x="151" y="44"/>
                  <a:pt x="149" y="44"/>
                  <a:pt x="147" y="44"/>
                </a:cubicBezTo>
                <a:cubicBezTo>
                  <a:pt x="145" y="44"/>
                  <a:pt x="143" y="41"/>
                  <a:pt x="141" y="40"/>
                </a:cubicBezTo>
                <a:cubicBezTo>
                  <a:pt x="138" y="39"/>
                  <a:pt x="138" y="40"/>
                  <a:pt x="136" y="41"/>
                </a:cubicBezTo>
                <a:cubicBezTo>
                  <a:pt x="134" y="42"/>
                  <a:pt x="132" y="42"/>
                  <a:pt x="130" y="42"/>
                </a:cubicBezTo>
                <a:cubicBezTo>
                  <a:pt x="126" y="41"/>
                  <a:pt x="122" y="40"/>
                  <a:pt x="118" y="41"/>
                </a:cubicBezTo>
                <a:cubicBezTo>
                  <a:pt x="115" y="41"/>
                  <a:pt x="113" y="43"/>
                  <a:pt x="111" y="44"/>
                </a:cubicBezTo>
                <a:cubicBezTo>
                  <a:pt x="109" y="45"/>
                  <a:pt x="105" y="45"/>
                  <a:pt x="103" y="45"/>
                </a:cubicBezTo>
                <a:cubicBezTo>
                  <a:pt x="99" y="44"/>
                  <a:pt x="97" y="40"/>
                  <a:pt x="93" y="40"/>
                </a:cubicBezTo>
                <a:cubicBezTo>
                  <a:pt x="92" y="40"/>
                  <a:pt x="92" y="41"/>
                  <a:pt x="91" y="41"/>
                </a:cubicBezTo>
                <a:cubicBezTo>
                  <a:pt x="90" y="41"/>
                  <a:pt x="88" y="40"/>
                  <a:pt x="87" y="39"/>
                </a:cubicBezTo>
                <a:cubicBezTo>
                  <a:pt x="84" y="38"/>
                  <a:pt x="82" y="37"/>
                  <a:pt x="79" y="36"/>
                </a:cubicBezTo>
                <a:cubicBezTo>
                  <a:pt x="78" y="35"/>
                  <a:pt x="76" y="35"/>
                  <a:pt x="75" y="35"/>
                </a:cubicBezTo>
                <a:cubicBezTo>
                  <a:pt x="73" y="34"/>
                  <a:pt x="72" y="33"/>
                  <a:pt x="70" y="33"/>
                </a:cubicBezTo>
                <a:cubicBezTo>
                  <a:pt x="67" y="31"/>
                  <a:pt x="64" y="31"/>
                  <a:pt x="61" y="31"/>
                </a:cubicBezTo>
                <a:cubicBezTo>
                  <a:pt x="56" y="31"/>
                  <a:pt x="52" y="30"/>
                  <a:pt x="47" y="30"/>
                </a:cubicBezTo>
                <a:cubicBezTo>
                  <a:pt x="43" y="30"/>
                  <a:pt x="41" y="34"/>
                  <a:pt x="38" y="33"/>
                </a:cubicBezTo>
                <a:cubicBezTo>
                  <a:pt x="36" y="33"/>
                  <a:pt x="35" y="32"/>
                  <a:pt x="33" y="32"/>
                </a:cubicBezTo>
                <a:cubicBezTo>
                  <a:pt x="31" y="32"/>
                  <a:pt x="30" y="32"/>
                  <a:pt x="28" y="31"/>
                </a:cubicBezTo>
                <a:cubicBezTo>
                  <a:pt x="26" y="29"/>
                  <a:pt x="26" y="24"/>
                  <a:pt x="26" y="22"/>
                </a:cubicBezTo>
                <a:cubicBezTo>
                  <a:pt x="26" y="21"/>
                  <a:pt x="26" y="18"/>
                  <a:pt x="27" y="18"/>
                </a:cubicBezTo>
                <a:cubicBezTo>
                  <a:pt x="28" y="17"/>
                  <a:pt x="30" y="16"/>
                  <a:pt x="31" y="15"/>
                </a:cubicBezTo>
                <a:cubicBezTo>
                  <a:pt x="33" y="14"/>
                  <a:pt x="36" y="13"/>
                  <a:pt x="35" y="10"/>
                </a:cubicBezTo>
                <a:cubicBezTo>
                  <a:pt x="34" y="7"/>
                  <a:pt x="29" y="6"/>
                  <a:pt x="26" y="4"/>
                </a:cubicBezTo>
                <a:cubicBezTo>
                  <a:pt x="25" y="3"/>
                  <a:pt x="24" y="2"/>
                  <a:pt x="22" y="1"/>
                </a:cubicBezTo>
                <a:cubicBezTo>
                  <a:pt x="20" y="1"/>
                  <a:pt x="18" y="0"/>
                  <a:pt x="16" y="0"/>
                </a:cubicBezTo>
                <a:cubicBezTo>
                  <a:pt x="16" y="3"/>
                  <a:pt x="16" y="6"/>
                  <a:pt x="16" y="9"/>
                </a:cubicBezTo>
                <a:cubicBezTo>
                  <a:pt x="16" y="10"/>
                  <a:pt x="16" y="11"/>
                  <a:pt x="15" y="12"/>
                </a:cubicBezTo>
                <a:cubicBezTo>
                  <a:pt x="15" y="12"/>
                  <a:pt x="13" y="12"/>
                  <a:pt x="12" y="12"/>
                </a:cubicBezTo>
                <a:cubicBezTo>
                  <a:pt x="12" y="12"/>
                  <a:pt x="10" y="12"/>
                  <a:pt x="10" y="13"/>
                </a:cubicBezTo>
                <a:cubicBezTo>
                  <a:pt x="8" y="14"/>
                  <a:pt x="8" y="17"/>
                  <a:pt x="6" y="19"/>
                </a:cubicBezTo>
                <a:cubicBezTo>
                  <a:pt x="6" y="20"/>
                  <a:pt x="5" y="20"/>
                  <a:pt x="5" y="21"/>
                </a:cubicBezTo>
                <a:cubicBezTo>
                  <a:pt x="5" y="22"/>
                  <a:pt x="5" y="22"/>
                  <a:pt x="5" y="23"/>
                </a:cubicBezTo>
                <a:cubicBezTo>
                  <a:pt x="4" y="25"/>
                  <a:pt x="3" y="25"/>
                  <a:pt x="2" y="26"/>
                </a:cubicBezTo>
                <a:cubicBezTo>
                  <a:pt x="2" y="27"/>
                  <a:pt x="1" y="28"/>
                  <a:pt x="1" y="30"/>
                </a:cubicBezTo>
                <a:cubicBezTo>
                  <a:pt x="1" y="32"/>
                  <a:pt x="1" y="37"/>
                  <a:pt x="1" y="39"/>
                </a:cubicBezTo>
                <a:cubicBezTo>
                  <a:pt x="2" y="41"/>
                  <a:pt x="3" y="43"/>
                  <a:pt x="4" y="44"/>
                </a:cubicBezTo>
                <a:cubicBezTo>
                  <a:pt x="4" y="44"/>
                  <a:pt x="4" y="45"/>
                  <a:pt x="4" y="45"/>
                </a:cubicBezTo>
                <a:cubicBezTo>
                  <a:pt x="5" y="45"/>
                  <a:pt x="5" y="45"/>
                  <a:pt x="5" y="46"/>
                </a:cubicBezTo>
                <a:cubicBezTo>
                  <a:pt x="6" y="46"/>
                  <a:pt x="5" y="48"/>
                  <a:pt x="6" y="49"/>
                </a:cubicBezTo>
                <a:cubicBezTo>
                  <a:pt x="6" y="50"/>
                  <a:pt x="6" y="49"/>
                  <a:pt x="7" y="50"/>
                </a:cubicBezTo>
                <a:cubicBezTo>
                  <a:pt x="7" y="50"/>
                  <a:pt x="7" y="51"/>
                  <a:pt x="7" y="52"/>
                </a:cubicBezTo>
                <a:cubicBezTo>
                  <a:pt x="7" y="53"/>
                  <a:pt x="8" y="54"/>
                  <a:pt x="8" y="54"/>
                </a:cubicBezTo>
                <a:cubicBezTo>
                  <a:pt x="8" y="55"/>
                  <a:pt x="9" y="56"/>
                  <a:pt x="9" y="56"/>
                </a:cubicBezTo>
                <a:cubicBezTo>
                  <a:pt x="10" y="57"/>
                  <a:pt x="10" y="57"/>
                  <a:pt x="11" y="58"/>
                </a:cubicBezTo>
                <a:cubicBezTo>
                  <a:pt x="12" y="60"/>
                  <a:pt x="13" y="61"/>
                  <a:pt x="14" y="63"/>
                </a:cubicBezTo>
                <a:cubicBezTo>
                  <a:pt x="12" y="64"/>
                  <a:pt x="10" y="62"/>
                  <a:pt x="8" y="62"/>
                </a:cubicBezTo>
                <a:cubicBezTo>
                  <a:pt x="7" y="62"/>
                  <a:pt x="7" y="65"/>
                  <a:pt x="8" y="66"/>
                </a:cubicBezTo>
                <a:cubicBezTo>
                  <a:pt x="9" y="66"/>
                  <a:pt x="11" y="66"/>
                  <a:pt x="12" y="66"/>
                </a:cubicBezTo>
                <a:cubicBezTo>
                  <a:pt x="14" y="67"/>
                  <a:pt x="16" y="66"/>
                  <a:pt x="17" y="67"/>
                </a:cubicBezTo>
                <a:cubicBezTo>
                  <a:pt x="19" y="67"/>
                  <a:pt x="19" y="68"/>
                  <a:pt x="20" y="69"/>
                </a:cubicBezTo>
                <a:cubicBezTo>
                  <a:pt x="21" y="70"/>
                  <a:pt x="21" y="71"/>
                  <a:pt x="22" y="72"/>
                </a:cubicBezTo>
                <a:cubicBezTo>
                  <a:pt x="23" y="73"/>
                  <a:pt x="24" y="73"/>
                  <a:pt x="24" y="74"/>
                </a:cubicBezTo>
                <a:cubicBezTo>
                  <a:pt x="24" y="76"/>
                  <a:pt x="26" y="78"/>
                  <a:pt x="27" y="79"/>
                </a:cubicBezTo>
                <a:cubicBezTo>
                  <a:pt x="28" y="80"/>
                  <a:pt x="29" y="81"/>
                  <a:pt x="29" y="82"/>
                </a:cubicBezTo>
                <a:cubicBezTo>
                  <a:pt x="29" y="82"/>
                  <a:pt x="30" y="83"/>
                  <a:pt x="30" y="83"/>
                </a:cubicBezTo>
                <a:cubicBezTo>
                  <a:pt x="30" y="84"/>
                  <a:pt x="31" y="84"/>
                  <a:pt x="31" y="84"/>
                </a:cubicBezTo>
                <a:cubicBezTo>
                  <a:pt x="32" y="87"/>
                  <a:pt x="29" y="89"/>
                  <a:pt x="28" y="90"/>
                </a:cubicBezTo>
                <a:cubicBezTo>
                  <a:pt x="27" y="92"/>
                  <a:pt x="24" y="92"/>
                  <a:pt x="22" y="94"/>
                </a:cubicBezTo>
                <a:cubicBezTo>
                  <a:pt x="20" y="96"/>
                  <a:pt x="20" y="98"/>
                  <a:pt x="19" y="100"/>
                </a:cubicBezTo>
                <a:cubicBezTo>
                  <a:pt x="19" y="101"/>
                  <a:pt x="19" y="103"/>
                  <a:pt x="19" y="103"/>
                </a:cubicBezTo>
                <a:cubicBezTo>
                  <a:pt x="18" y="104"/>
                  <a:pt x="16" y="105"/>
                  <a:pt x="16" y="105"/>
                </a:cubicBezTo>
                <a:cubicBezTo>
                  <a:pt x="15" y="106"/>
                  <a:pt x="15" y="105"/>
                  <a:pt x="14" y="106"/>
                </a:cubicBezTo>
                <a:cubicBezTo>
                  <a:pt x="13" y="106"/>
                  <a:pt x="13" y="106"/>
                  <a:pt x="12" y="107"/>
                </a:cubicBezTo>
                <a:cubicBezTo>
                  <a:pt x="11" y="107"/>
                  <a:pt x="11" y="106"/>
                  <a:pt x="10" y="106"/>
                </a:cubicBezTo>
                <a:cubicBezTo>
                  <a:pt x="9" y="106"/>
                  <a:pt x="8" y="106"/>
                  <a:pt x="7" y="106"/>
                </a:cubicBezTo>
                <a:cubicBezTo>
                  <a:pt x="6" y="106"/>
                  <a:pt x="2" y="107"/>
                  <a:pt x="1" y="108"/>
                </a:cubicBezTo>
                <a:cubicBezTo>
                  <a:pt x="1" y="109"/>
                  <a:pt x="1" y="111"/>
                  <a:pt x="1" y="112"/>
                </a:cubicBezTo>
                <a:cubicBezTo>
                  <a:pt x="1" y="113"/>
                  <a:pt x="2" y="114"/>
                  <a:pt x="2" y="115"/>
                </a:cubicBezTo>
                <a:cubicBezTo>
                  <a:pt x="3" y="117"/>
                  <a:pt x="2" y="119"/>
                  <a:pt x="1" y="121"/>
                </a:cubicBezTo>
                <a:cubicBezTo>
                  <a:pt x="1" y="123"/>
                  <a:pt x="0" y="124"/>
                  <a:pt x="0" y="126"/>
                </a:cubicBezTo>
                <a:cubicBezTo>
                  <a:pt x="0" y="129"/>
                  <a:pt x="0" y="129"/>
                  <a:pt x="1" y="131"/>
                </a:cubicBezTo>
                <a:cubicBezTo>
                  <a:pt x="2" y="132"/>
                  <a:pt x="2" y="132"/>
                  <a:pt x="3" y="133"/>
                </a:cubicBezTo>
                <a:cubicBezTo>
                  <a:pt x="4" y="134"/>
                  <a:pt x="4" y="133"/>
                  <a:pt x="4" y="135"/>
                </a:cubicBezTo>
                <a:cubicBezTo>
                  <a:pt x="5" y="137"/>
                  <a:pt x="6" y="137"/>
                  <a:pt x="7" y="139"/>
                </a:cubicBezTo>
                <a:cubicBezTo>
                  <a:pt x="7" y="140"/>
                  <a:pt x="7" y="142"/>
                  <a:pt x="8" y="143"/>
                </a:cubicBezTo>
                <a:cubicBezTo>
                  <a:pt x="9" y="145"/>
                  <a:pt x="9" y="145"/>
                  <a:pt x="9" y="147"/>
                </a:cubicBezTo>
                <a:cubicBezTo>
                  <a:pt x="9" y="148"/>
                  <a:pt x="8" y="150"/>
                  <a:pt x="7" y="151"/>
                </a:cubicBezTo>
                <a:cubicBezTo>
                  <a:pt x="5" y="152"/>
                  <a:pt x="3" y="153"/>
                  <a:pt x="1" y="153"/>
                </a:cubicBezTo>
                <a:cubicBezTo>
                  <a:pt x="2" y="158"/>
                  <a:pt x="2" y="158"/>
                  <a:pt x="2" y="158"/>
                </a:cubicBezTo>
                <a:cubicBezTo>
                  <a:pt x="2" y="159"/>
                  <a:pt x="2" y="160"/>
                  <a:pt x="3" y="161"/>
                </a:cubicBezTo>
                <a:cubicBezTo>
                  <a:pt x="3" y="162"/>
                  <a:pt x="3" y="162"/>
                  <a:pt x="4" y="163"/>
                </a:cubicBezTo>
                <a:cubicBezTo>
                  <a:pt x="4" y="163"/>
                  <a:pt x="4" y="164"/>
                  <a:pt x="4" y="164"/>
                </a:cubicBezTo>
                <a:cubicBezTo>
                  <a:pt x="4" y="164"/>
                  <a:pt x="4" y="164"/>
                  <a:pt x="4" y="165"/>
                </a:cubicBezTo>
                <a:cubicBezTo>
                  <a:pt x="4" y="165"/>
                  <a:pt x="4" y="165"/>
                  <a:pt x="4" y="166"/>
                </a:cubicBezTo>
                <a:cubicBezTo>
                  <a:pt x="4" y="166"/>
                  <a:pt x="5" y="166"/>
                  <a:pt x="6" y="166"/>
                </a:cubicBezTo>
                <a:cubicBezTo>
                  <a:pt x="6" y="166"/>
                  <a:pt x="6" y="167"/>
                  <a:pt x="7" y="167"/>
                </a:cubicBezTo>
                <a:cubicBezTo>
                  <a:pt x="7" y="168"/>
                  <a:pt x="7" y="169"/>
                  <a:pt x="8" y="170"/>
                </a:cubicBezTo>
                <a:cubicBezTo>
                  <a:pt x="9" y="170"/>
                  <a:pt x="10" y="170"/>
                  <a:pt x="11" y="171"/>
                </a:cubicBezTo>
                <a:cubicBezTo>
                  <a:pt x="12" y="171"/>
                  <a:pt x="13" y="170"/>
                  <a:pt x="15" y="171"/>
                </a:cubicBezTo>
                <a:cubicBezTo>
                  <a:pt x="16" y="171"/>
                  <a:pt x="17" y="172"/>
                  <a:pt x="18" y="173"/>
                </a:cubicBezTo>
                <a:cubicBezTo>
                  <a:pt x="19" y="173"/>
                  <a:pt x="20" y="174"/>
                  <a:pt x="21" y="174"/>
                </a:cubicBezTo>
                <a:cubicBezTo>
                  <a:pt x="22" y="174"/>
                  <a:pt x="22" y="174"/>
                  <a:pt x="23" y="175"/>
                </a:cubicBezTo>
                <a:cubicBezTo>
                  <a:pt x="23" y="175"/>
                  <a:pt x="23" y="175"/>
                  <a:pt x="23" y="176"/>
                </a:cubicBezTo>
                <a:cubicBezTo>
                  <a:pt x="23" y="176"/>
                  <a:pt x="24" y="177"/>
                  <a:pt x="24" y="178"/>
                </a:cubicBezTo>
                <a:cubicBezTo>
                  <a:pt x="24" y="179"/>
                  <a:pt x="24" y="180"/>
                  <a:pt x="24" y="181"/>
                </a:cubicBezTo>
                <a:cubicBezTo>
                  <a:pt x="24" y="182"/>
                  <a:pt x="25" y="182"/>
                  <a:pt x="25" y="183"/>
                </a:cubicBezTo>
                <a:cubicBezTo>
                  <a:pt x="25" y="183"/>
                  <a:pt x="25" y="184"/>
                  <a:pt x="25" y="185"/>
                </a:cubicBezTo>
                <a:cubicBezTo>
                  <a:pt x="25" y="186"/>
                  <a:pt x="26" y="186"/>
                  <a:pt x="26" y="187"/>
                </a:cubicBezTo>
                <a:cubicBezTo>
                  <a:pt x="26" y="188"/>
                  <a:pt x="26" y="189"/>
                  <a:pt x="26" y="190"/>
                </a:cubicBezTo>
                <a:cubicBezTo>
                  <a:pt x="26" y="190"/>
                  <a:pt x="26" y="191"/>
                  <a:pt x="26" y="192"/>
                </a:cubicBezTo>
                <a:cubicBezTo>
                  <a:pt x="27" y="193"/>
                  <a:pt x="27" y="194"/>
                  <a:pt x="28" y="195"/>
                </a:cubicBezTo>
                <a:cubicBezTo>
                  <a:pt x="29" y="196"/>
                  <a:pt x="32" y="196"/>
                  <a:pt x="32" y="198"/>
                </a:cubicBezTo>
                <a:cubicBezTo>
                  <a:pt x="32" y="199"/>
                  <a:pt x="31" y="199"/>
                  <a:pt x="31" y="200"/>
                </a:cubicBezTo>
                <a:cubicBezTo>
                  <a:pt x="31" y="200"/>
                  <a:pt x="31" y="200"/>
                  <a:pt x="31" y="200"/>
                </a:cubicBezTo>
                <a:cubicBezTo>
                  <a:pt x="31" y="201"/>
                  <a:pt x="30" y="201"/>
                  <a:pt x="29" y="202"/>
                </a:cubicBezTo>
                <a:cubicBezTo>
                  <a:pt x="28" y="203"/>
                  <a:pt x="26" y="204"/>
                  <a:pt x="26" y="206"/>
                </a:cubicBezTo>
                <a:cubicBezTo>
                  <a:pt x="26" y="207"/>
                  <a:pt x="27" y="209"/>
                  <a:pt x="28" y="211"/>
                </a:cubicBezTo>
                <a:cubicBezTo>
                  <a:pt x="28" y="211"/>
                  <a:pt x="28" y="212"/>
                  <a:pt x="28" y="213"/>
                </a:cubicBezTo>
                <a:cubicBezTo>
                  <a:pt x="28" y="217"/>
                  <a:pt x="27" y="220"/>
                  <a:pt x="27" y="224"/>
                </a:cubicBezTo>
                <a:cubicBezTo>
                  <a:pt x="27" y="225"/>
                  <a:pt x="27" y="225"/>
                  <a:pt x="27" y="226"/>
                </a:cubicBezTo>
                <a:cubicBezTo>
                  <a:pt x="27" y="226"/>
                  <a:pt x="27" y="226"/>
                  <a:pt x="27" y="226"/>
                </a:cubicBezTo>
                <a:cubicBezTo>
                  <a:pt x="28" y="227"/>
                  <a:pt x="29" y="228"/>
                  <a:pt x="30" y="229"/>
                </a:cubicBezTo>
                <a:cubicBezTo>
                  <a:pt x="31" y="229"/>
                  <a:pt x="31" y="230"/>
                  <a:pt x="32" y="231"/>
                </a:cubicBezTo>
                <a:cubicBezTo>
                  <a:pt x="33" y="232"/>
                  <a:pt x="34" y="231"/>
                  <a:pt x="36" y="231"/>
                </a:cubicBezTo>
                <a:cubicBezTo>
                  <a:pt x="37" y="231"/>
                  <a:pt x="39" y="231"/>
                  <a:pt x="41" y="231"/>
                </a:cubicBezTo>
                <a:cubicBezTo>
                  <a:pt x="44" y="231"/>
                  <a:pt x="46" y="231"/>
                  <a:pt x="49" y="230"/>
                </a:cubicBezTo>
                <a:cubicBezTo>
                  <a:pt x="51" y="229"/>
                  <a:pt x="55" y="227"/>
                  <a:pt x="57" y="228"/>
                </a:cubicBezTo>
                <a:cubicBezTo>
                  <a:pt x="58" y="228"/>
                  <a:pt x="59" y="229"/>
                  <a:pt x="60" y="229"/>
                </a:cubicBezTo>
                <a:cubicBezTo>
                  <a:pt x="62" y="229"/>
                  <a:pt x="63" y="229"/>
                  <a:pt x="64" y="229"/>
                </a:cubicBezTo>
                <a:cubicBezTo>
                  <a:pt x="66" y="228"/>
                  <a:pt x="68" y="229"/>
                  <a:pt x="70" y="228"/>
                </a:cubicBezTo>
                <a:cubicBezTo>
                  <a:pt x="72" y="228"/>
                  <a:pt x="75" y="227"/>
                  <a:pt x="76" y="226"/>
                </a:cubicBezTo>
                <a:cubicBezTo>
                  <a:pt x="77" y="225"/>
                  <a:pt x="77" y="224"/>
                  <a:pt x="78" y="224"/>
                </a:cubicBezTo>
                <a:cubicBezTo>
                  <a:pt x="79" y="224"/>
                  <a:pt x="80" y="224"/>
                  <a:pt x="80" y="224"/>
                </a:cubicBezTo>
                <a:cubicBezTo>
                  <a:pt x="81" y="224"/>
                  <a:pt x="82" y="223"/>
                  <a:pt x="83" y="222"/>
                </a:cubicBezTo>
                <a:cubicBezTo>
                  <a:pt x="85" y="224"/>
                  <a:pt x="88" y="223"/>
                  <a:pt x="89" y="220"/>
                </a:cubicBezTo>
                <a:cubicBezTo>
                  <a:pt x="89" y="219"/>
                  <a:pt x="88" y="215"/>
                  <a:pt x="91" y="216"/>
                </a:cubicBezTo>
                <a:cubicBezTo>
                  <a:pt x="92" y="217"/>
                  <a:pt x="93" y="218"/>
                  <a:pt x="94" y="218"/>
                </a:cubicBezTo>
                <a:cubicBezTo>
                  <a:pt x="95" y="218"/>
                  <a:pt x="97" y="218"/>
                  <a:pt x="98" y="218"/>
                </a:cubicBezTo>
                <a:cubicBezTo>
                  <a:pt x="100" y="218"/>
                  <a:pt x="101" y="219"/>
                  <a:pt x="103" y="218"/>
                </a:cubicBezTo>
                <a:cubicBezTo>
                  <a:pt x="103" y="218"/>
                  <a:pt x="103" y="217"/>
                  <a:pt x="104" y="217"/>
                </a:cubicBezTo>
                <a:cubicBezTo>
                  <a:pt x="104" y="216"/>
                  <a:pt x="105" y="217"/>
                  <a:pt x="105" y="216"/>
                </a:cubicBezTo>
                <a:cubicBezTo>
                  <a:pt x="107" y="216"/>
                  <a:pt x="106" y="218"/>
                  <a:pt x="108" y="218"/>
                </a:cubicBezTo>
                <a:cubicBezTo>
                  <a:pt x="109" y="218"/>
                  <a:pt x="110" y="216"/>
                  <a:pt x="110" y="218"/>
                </a:cubicBezTo>
                <a:cubicBezTo>
                  <a:pt x="111" y="217"/>
                  <a:pt x="113" y="216"/>
                  <a:pt x="114" y="217"/>
                </a:cubicBezTo>
                <a:cubicBezTo>
                  <a:pt x="115" y="218"/>
                  <a:pt x="114" y="221"/>
                  <a:pt x="115" y="222"/>
                </a:cubicBezTo>
                <a:cubicBezTo>
                  <a:pt x="115" y="222"/>
                  <a:pt x="116" y="223"/>
                  <a:pt x="116" y="223"/>
                </a:cubicBezTo>
                <a:cubicBezTo>
                  <a:pt x="116" y="224"/>
                  <a:pt x="117" y="225"/>
                  <a:pt x="118" y="225"/>
                </a:cubicBezTo>
                <a:cubicBezTo>
                  <a:pt x="120" y="226"/>
                  <a:pt x="122" y="226"/>
                  <a:pt x="124" y="228"/>
                </a:cubicBezTo>
                <a:cubicBezTo>
                  <a:pt x="124" y="229"/>
                  <a:pt x="125" y="230"/>
                  <a:pt x="126" y="231"/>
                </a:cubicBezTo>
                <a:cubicBezTo>
                  <a:pt x="126" y="231"/>
                  <a:pt x="126" y="231"/>
                  <a:pt x="127" y="232"/>
                </a:cubicBezTo>
                <a:cubicBezTo>
                  <a:pt x="128" y="232"/>
                  <a:pt x="128" y="234"/>
                  <a:pt x="129" y="235"/>
                </a:cubicBezTo>
                <a:cubicBezTo>
                  <a:pt x="130" y="236"/>
                  <a:pt x="130" y="235"/>
                  <a:pt x="131" y="234"/>
                </a:cubicBezTo>
                <a:cubicBezTo>
                  <a:pt x="133" y="234"/>
                  <a:pt x="135" y="233"/>
                  <a:pt x="137" y="233"/>
                </a:cubicBezTo>
                <a:cubicBezTo>
                  <a:pt x="138" y="234"/>
                  <a:pt x="138" y="235"/>
                  <a:pt x="139" y="235"/>
                </a:cubicBezTo>
                <a:cubicBezTo>
                  <a:pt x="140" y="236"/>
                  <a:pt x="141" y="236"/>
                  <a:pt x="142" y="236"/>
                </a:cubicBezTo>
                <a:cubicBezTo>
                  <a:pt x="143" y="238"/>
                  <a:pt x="144" y="237"/>
                  <a:pt x="146" y="237"/>
                </a:cubicBezTo>
                <a:cubicBezTo>
                  <a:pt x="147" y="237"/>
                  <a:pt x="148" y="238"/>
                  <a:pt x="148" y="238"/>
                </a:cubicBezTo>
                <a:cubicBezTo>
                  <a:pt x="150" y="239"/>
                  <a:pt x="151" y="241"/>
                  <a:pt x="152" y="241"/>
                </a:cubicBezTo>
                <a:cubicBezTo>
                  <a:pt x="153" y="242"/>
                  <a:pt x="154" y="241"/>
                  <a:pt x="155" y="241"/>
                </a:cubicBezTo>
                <a:cubicBezTo>
                  <a:pt x="155" y="242"/>
                  <a:pt x="156" y="242"/>
                  <a:pt x="156" y="242"/>
                </a:cubicBezTo>
                <a:cubicBezTo>
                  <a:pt x="158" y="242"/>
                  <a:pt x="160" y="242"/>
                  <a:pt x="162" y="242"/>
                </a:cubicBezTo>
                <a:cubicBezTo>
                  <a:pt x="167" y="242"/>
                  <a:pt x="173" y="241"/>
                  <a:pt x="178" y="241"/>
                </a:cubicBezTo>
                <a:cubicBezTo>
                  <a:pt x="178" y="239"/>
                  <a:pt x="178" y="237"/>
                  <a:pt x="176" y="236"/>
                </a:cubicBezTo>
                <a:cubicBezTo>
                  <a:pt x="179" y="235"/>
                  <a:pt x="181" y="239"/>
                  <a:pt x="184" y="238"/>
                </a:cubicBezTo>
                <a:cubicBezTo>
                  <a:pt x="185" y="237"/>
                  <a:pt x="185" y="237"/>
                  <a:pt x="186" y="237"/>
                </a:cubicBezTo>
                <a:cubicBezTo>
                  <a:pt x="187" y="237"/>
                  <a:pt x="188" y="238"/>
                  <a:pt x="189" y="238"/>
                </a:cubicBezTo>
                <a:cubicBezTo>
                  <a:pt x="191" y="239"/>
                  <a:pt x="192" y="240"/>
                  <a:pt x="195" y="239"/>
                </a:cubicBezTo>
                <a:cubicBezTo>
                  <a:pt x="196" y="239"/>
                  <a:pt x="198" y="238"/>
                  <a:pt x="199" y="238"/>
                </a:cubicBezTo>
                <a:cubicBezTo>
                  <a:pt x="200" y="237"/>
                  <a:pt x="201" y="236"/>
                  <a:pt x="202" y="236"/>
                </a:cubicBezTo>
                <a:cubicBezTo>
                  <a:pt x="203" y="235"/>
                  <a:pt x="204" y="235"/>
                  <a:pt x="205" y="235"/>
                </a:cubicBezTo>
                <a:cubicBezTo>
                  <a:pt x="207" y="233"/>
                  <a:pt x="206" y="230"/>
                  <a:pt x="206" y="227"/>
                </a:cubicBezTo>
                <a:cubicBezTo>
                  <a:pt x="206" y="227"/>
                  <a:pt x="206" y="226"/>
                  <a:pt x="206" y="226"/>
                </a:cubicBezTo>
                <a:cubicBezTo>
                  <a:pt x="206" y="224"/>
                  <a:pt x="207" y="224"/>
                  <a:pt x="207" y="223"/>
                </a:cubicBezTo>
                <a:cubicBezTo>
                  <a:pt x="208" y="221"/>
                  <a:pt x="207" y="220"/>
                  <a:pt x="207" y="218"/>
                </a:cubicBezTo>
                <a:cubicBezTo>
                  <a:pt x="207" y="215"/>
                  <a:pt x="204" y="214"/>
                  <a:pt x="203" y="211"/>
                </a:cubicBezTo>
                <a:cubicBezTo>
                  <a:pt x="202" y="207"/>
                  <a:pt x="205" y="205"/>
                  <a:pt x="209" y="205"/>
                </a:cubicBezTo>
                <a:cubicBezTo>
                  <a:pt x="211" y="205"/>
                  <a:pt x="213" y="207"/>
                  <a:pt x="215" y="208"/>
                </a:cubicBezTo>
                <a:cubicBezTo>
                  <a:pt x="217" y="208"/>
                  <a:pt x="220" y="210"/>
                  <a:pt x="223" y="210"/>
                </a:cubicBezTo>
                <a:cubicBezTo>
                  <a:pt x="223" y="208"/>
                  <a:pt x="223" y="206"/>
                  <a:pt x="223" y="204"/>
                </a:cubicBezTo>
                <a:cubicBezTo>
                  <a:pt x="224" y="202"/>
                  <a:pt x="224" y="201"/>
                  <a:pt x="225" y="200"/>
                </a:cubicBezTo>
                <a:cubicBezTo>
                  <a:pt x="227" y="198"/>
                  <a:pt x="227" y="198"/>
                  <a:pt x="230" y="198"/>
                </a:cubicBezTo>
                <a:cubicBezTo>
                  <a:pt x="229" y="197"/>
                  <a:pt x="230" y="197"/>
                  <a:pt x="230" y="197"/>
                </a:cubicBezTo>
                <a:cubicBezTo>
                  <a:pt x="230" y="196"/>
                  <a:pt x="231" y="196"/>
                  <a:pt x="231" y="196"/>
                </a:cubicBezTo>
                <a:cubicBezTo>
                  <a:pt x="232" y="195"/>
                  <a:pt x="232" y="195"/>
                  <a:pt x="233" y="194"/>
                </a:cubicBezTo>
                <a:cubicBezTo>
                  <a:pt x="233" y="194"/>
                  <a:pt x="233" y="193"/>
                  <a:pt x="233" y="193"/>
                </a:cubicBezTo>
                <a:cubicBezTo>
                  <a:pt x="235" y="191"/>
                  <a:pt x="237" y="190"/>
                  <a:pt x="238" y="189"/>
                </a:cubicBezTo>
                <a:cubicBezTo>
                  <a:pt x="240" y="189"/>
                  <a:pt x="242" y="189"/>
                  <a:pt x="244" y="188"/>
                </a:cubicBezTo>
                <a:cubicBezTo>
                  <a:pt x="245" y="188"/>
                  <a:pt x="246" y="187"/>
                  <a:pt x="247" y="187"/>
                </a:cubicBezTo>
                <a:cubicBezTo>
                  <a:pt x="249" y="188"/>
                  <a:pt x="249" y="188"/>
                  <a:pt x="251" y="187"/>
                </a:cubicBezTo>
                <a:cubicBezTo>
                  <a:pt x="254" y="185"/>
                  <a:pt x="256" y="183"/>
                  <a:pt x="260" y="181"/>
                </a:cubicBezTo>
                <a:cubicBezTo>
                  <a:pt x="262" y="180"/>
                  <a:pt x="263" y="177"/>
                  <a:pt x="266" y="179"/>
                </a:cubicBezTo>
                <a:cubicBezTo>
                  <a:pt x="268" y="180"/>
                  <a:pt x="270" y="183"/>
                  <a:pt x="273" y="183"/>
                </a:cubicBezTo>
                <a:cubicBezTo>
                  <a:pt x="275" y="183"/>
                  <a:pt x="276" y="182"/>
                  <a:pt x="277" y="183"/>
                </a:cubicBezTo>
                <a:cubicBezTo>
                  <a:pt x="278" y="183"/>
                  <a:pt x="278" y="184"/>
                  <a:pt x="279" y="185"/>
                </a:cubicBezTo>
                <a:cubicBezTo>
                  <a:pt x="281" y="185"/>
                  <a:pt x="281" y="185"/>
                  <a:pt x="282" y="187"/>
                </a:cubicBezTo>
                <a:cubicBezTo>
                  <a:pt x="283" y="188"/>
                  <a:pt x="285" y="190"/>
                  <a:pt x="286" y="191"/>
                </a:cubicBezTo>
                <a:cubicBezTo>
                  <a:pt x="287" y="193"/>
                  <a:pt x="286" y="193"/>
                  <a:pt x="288" y="193"/>
                </a:cubicBezTo>
                <a:cubicBezTo>
                  <a:pt x="290" y="193"/>
                  <a:pt x="291" y="192"/>
                  <a:pt x="292" y="192"/>
                </a:cubicBezTo>
                <a:cubicBezTo>
                  <a:pt x="294" y="191"/>
                  <a:pt x="296" y="190"/>
                  <a:pt x="298" y="190"/>
                </a:cubicBezTo>
                <a:cubicBezTo>
                  <a:pt x="301" y="190"/>
                  <a:pt x="303" y="189"/>
                  <a:pt x="306" y="188"/>
                </a:cubicBezTo>
                <a:cubicBezTo>
                  <a:pt x="308" y="188"/>
                  <a:pt x="309" y="189"/>
                  <a:pt x="310" y="189"/>
                </a:cubicBezTo>
                <a:cubicBezTo>
                  <a:pt x="311" y="189"/>
                  <a:pt x="314" y="189"/>
                  <a:pt x="315" y="188"/>
                </a:cubicBezTo>
                <a:cubicBezTo>
                  <a:pt x="316" y="187"/>
                  <a:pt x="315" y="182"/>
                  <a:pt x="314" y="181"/>
                </a:cubicBezTo>
                <a:cubicBezTo>
                  <a:pt x="313" y="181"/>
                  <a:pt x="312" y="181"/>
                  <a:pt x="311" y="180"/>
                </a:cubicBezTo>
                <a:cubicBezTo>
                  <a:pt x="309" y="179"/>
                  <a:pt x="308" y="177"/>
                  <a:pt x="307" y="175"/>
                </a:cubicBezTo>
                <a:cubicBezTo>
                  <a:pt x="305" y="173"/>
                  <a:pt x="303" y="171"/>
                  <a:pt x="302" y="169"/>
                </a:cubicBezTo>
                <a:cubicBezTo>
                  <a:pt x="301" y="168"/>
                  <a:pt x="300" y="167"/>
                  <a:pt x="301" y="166"/>
                </a:cubicBezTo>
                <a:cubicBezTo>
                  <a:pt x="301" y="167"/>
                  <a:pt x="302" y="165"/>
                  <a:pt x="302" y="165"/>
                </a:cubicBezTo>
                <a:cubicBezTo>
                  <a:pt x="303" y="165"/>
                  <a:pt x="304" y="164"/>
                  <a:pt x="304" y="164"/>
                </a:cubicBezTo>
                <a:cubicBezTo>
                  <a:pt x="305" y="163"/>
                  <a:pt x="305" y="162"/>
                  <a:pt x="304" y="161"/>
                </a:cubicBezTo>
                <a:cubicBezTo>
                  <a:pt x="304" y="159"/>
                  <a:pt x="302" y="158"/>
                  <a:pt x="301" y="156"/>
                </a:cubicBezTo>
                <a:cubicBezTo>
                  <a:pt x="301" y="155"/>
                  <a:pt x="302" y="154"/>
                  <a:pt x="300" y="154"/>
                </a:cubicBezTo>
                <a:cubicBezTo>
                  <a:pt x="298" y="153"/>
                  <a:pt x="297" y="154"/>
                  <a:pt x="295" y="153"/>
                </a:cubicBezTo>
                <a:cubicBezTo>
                  <a:pt x="294" y="152"/>
                  <a:pt x="293" y="151"/>
                  <a:pt x="292" y="150"/>
                </a:cubicBezTo>
                <a:cubicBezTo>
                  <a:pt x="291" y="149"/>
                  <a:pt x="286" y="146"/>
                  <a:pt x="285" y="147"/>
                </a:cubicBezTo>
                <a:cubicBezTo>
                  <a:pt x="284" y="147"/>
                  <a:pt x="284" y="148"/>
                  <a:pt x="284" y="148"/>
                </a:cubicBezTo>
                <a:cubicBezTo>
                  <a:pt x="283" y="148"/>
                  <a:pt x="282" y="148"/>
                  <a:pt x="282" y="148"/>
                </a:cubicBezTo>
                <a:cubicBezTo>
                  <a:pt x="281" y="146"/>
                  <a:pt x="281" y="145"/>
                  <a:pt x="283" y="144"/>
                </a:cubicBezTo>
                <a:cubicBezTo>
                  <a:pt x="284" y="144"/>
                  <a:pt x="285" y="143"/>
                  <a:pt x="286" y="143"/>
                </a:cubicBezTo>
                <a:cubicBezTo>
                  <a:pt x="287" y="142"/>
                  <a:pt x="289" y="143"/>
                  <a:pt x="290" y="143"/>
                </a:cubicBezTo>
                <a:cubicBezTo>
                  <a:pt x="292" y="142"/>
                  <a:pt x="291" y="142"/>
                  <a:pt x="292" y="140"/>
                </a:cubicBezTo>
                <a:cubicBezTo>
                  <a:pt x="292" y="139"/>
                  <a:pt x="292" y="138"/>
                  <a:pt x="293" y="137"/>
                </a:cubicBezTo>
                <a:cubicBezTo>
                  <a:pt x="293" y="136"/>
                  <a:pt x="293" y="134"/>
                  <a:pt x="294" y="135"/>
                </a:cubicBezTo>
                <a:cubicBezTo>
                  <a:pt x="295" y="136"/>
                  <a:pt x="297" y="138"/>
                  <a:pt x="298" y="138"/>
                </a:cubicBezTo>
                <a:cubicBezTo>
                  <a:pt x="300" y="138"/>
                  <a:pt x="299" y="136"/>
                  <a:pt x="299" y="135"/>
                </a:cubicBezTo>
                <a:cubicBezTo>
                  <a:pt x="299" y="134"/>
                  <a:pt x="299" y="133"/>
                  <a:pt x="299" y="132"/>
                </a:cubicBezTo>
                <a:cubicBezTo>
                  <a:pt x="299" y="130"/>
                  <a:pt x="300" y="131"/>
                  <a:pt x="301" y="131"/>
                </a:cubicBezTo>
                <a:cubicBezTo>
                  <a:pt x="303" y="131"/>
                  <a:pt x="305" y="130"/>
                  <a:pt x="306" y="128"/>
                </a:cubicBezTo>
                <a:cubicBezTo>
                  <a:pt x="306" y="126"/>
                  <a:pt x="304" y="125"/>
                  <a:pt x="304" y="123"/>
                </a:cubicBezTo>
                <a:cubicBezTo>
                  <a:pt x="307" y="123"/>
                  <a:pt x="310" y="123"/>
                  <a:pt x="312" y="122"/>
                </a:cubicBezTo>
                <a:cubicBezTo>
                  <a:pt x="313" y="121"/>
                  <a:pt x="313" y="121"/>
                  <a:pt x="313" y="121"/>
                </a:cubicBezTo>
                <a:cubicBezTo>
                  <a:pt x="313" y="120"/>
                  <a:pt x="313" y="120"/>
                  <a:pt x="312" y="120"/>
                </a:cubicBezTo>
                <a:cubicBezTo>
                  <a:pt x="312" y="119"/>
                  <a:pt x="312" y="119"/>
                  <a:pt x="312" y="118"/>
                </a:cubicBezTo>
                <a:cubicBezTo>
                  <a:pt x="311" y="117"/>
                  <a:pt x="311" y="117"/>
                  <a:pt x="310" y="116"/>
                </a:cubicBezTo>
                <a:cubicBezTo>
                  <a:pt x="310" y="116"/>
                  <a:pt x="310" y="114"/>
                  <a:pt x="310" y="114"/>
                </a:cubicBezTo>
                <a:cubicBezTo>
                  <a:pt x="310" y="112"/>
                  <a:pt x="310" y="110"/>
                  <a:pt x="310" y="108"/>
                </a:cubicBezTo>
                <a:cubicBezTo>
                  <a:pt x="310" y="107"/>
                  <a:pt x="311" y="107"/>
                  <a:pt x="310" y="106"/>
                </a:cubicBezTo>
                <a:cubicBezTo>
                  <a:pt x="310" y="105"/>
                  <a:pt x="310" y="105"/>
                  <a:pt x="310" y="104"/>
                </a:cubicBezTo>
                <a:cubicBezTo>
                  <a:pt x="310" y="103"/>
                  <a:pt x="310" y="102"/>
                  <a:pt x="311" y="101"/>
                </a:cubicBezTo>
                <a:cubicBezTo>
                  <a:pt x="312" y="100"/>
                  <a:pt x="313" y="98"/>
                  <a:pt x="314" y="96"/>
                </a:cubicBezTo>
                <a:cubicBezTo>
                  <a:pt x="315" y="94"/>
                  <a:pt x="315" y="92"/>
                  <a:pt x="314" y="90"/>
                </a:cubicBezTo>
                <a:cubicBezTo>
                  <a:pt x="313" y="88"/>
                  <a:pt x="314" y="87"/>
                  <a:pt x="315" y="85"/>
                </a:cubicBezTo>
                <a:cubicBezTo>
                  <a:pt x="316" y="84"/>
                  <a:pt x="316" y="82"/>
                  <a:pt x="318" y="80"/>
                </a:cubicBezTo>
                <a:cubicBezTo>
                  <a:pt x="318" y="80"/>
                  <a:pt x="318" y="79"/>
                  <a:pt x="318" y="79"/>
                </a:cubicBezTo>
                <a:cubicBezTo>
                  <a:pt x="319" y="79"/>
                  <a:pt x="319" y="79"/>
                  <a:pt x="319" y="78"/>
                </a:cubicBezTo>
                <a:cubicBezTo>
                  <a:pt x="319" y="78"/>
                  <a:pt x="320" y="76"/>
                  <a:pt x="320" y="76"/>
                </a:cubicBezTo>
                <a:cubicBezTo>
                  <a:pt x="322" y="75"/>
                  <a:pt x="325" y="76"/>
                  <a:pt x="327" y="76"/>
                </a:cubicBezTo>
                <a:cubicBezTo>
                  <a:pt x="329" y="76"/>
                  <a:pt x="330" y="77"/>
                  <a:pt x="332" y="77"/>
                </a:cubicBezTo>
                <a:cubicBezTo>
                  <a:pt x="333" y="77"/>
                  <a:pt x="334" y="77"/>
                  <a:pt x="335" y="77"/>
                </a:cubicBezTo>
                <a:cubicBezTo>
                  <a:pt x="336" y="77"/>
                  <a:pt x="336" y="77"/>
                  <a:pt x="337" y="75"/>
                </a:cubicBezTo>
                <a:cubicBezTo>
                  <a:pt x="338" y="75"/>
                  <a:pt x="338" y="74"/>
                  <a:pt x="339" y="74"/>
                </a:cubicBezTo>
                <a:cubicBezTo>
                  <a:pt x="341" y="74"/>
                  <a:pt x="343" y="76"/>
                  <a:pt x="345" y="76"/>
                </a:cubicBezTo>
                <a:cubicBezTo>
                  <a:pt x="347" y="76"/>
                  <a:pt x="348" y="74"/>
                  <a:pt x="348" y="72"/>
                </a:cubicBezTo>
                <a:cubicBezTo>
                  <a:pt x="349" y="72"/>
                  <a:pt x="351" y="73"/>
                  <a:pt x="352" y="73"/>
                </a:cubicBezTo>
                <a:cubicBezTo>
                  <a:pt x="352" y="74"/>
                  <a:pt x="353" y="75"/>
                  <a:pt x="354" y="74"/>
                </a:cubicBezTo>
                <a:cubicBezTo>
                  <a:pt x="355" y="74"/>
                  <a:pt x="356" y="69"/>
                  <a:pt x="356" y="69"/>
                </a:cubicBezTo>
                <a:cubicBezTo>
                  <a:pt x="357" y="67"/>
                  <a:pt x="357" y="64"/>
                  <a:pt x="357" y="6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8" name="Freeform 34">
            <a:extLst>
              <a:ext uri="{FF2B5EF4-FFF2-40B4-BE49-F238E27FC236}">
                <a16:creationId xmlns:a16="http://schemas.microsoft.com/office/drawing/2014/main" id="{E5008AE1-E2AF-55CD-0DD4-61994F651B62}"/>
              </a:ext>
            </a:extLst>
          </p:cNvPr>
          <p:cNvSpPr>
            <a:spLocks/>
          </p:cNvSpPr>
          <p:nvPr/>
        </p:nvSpPr>
        <p:spPr bwMode="auto">
          <a:xfrm>
            <a:off x="4100351" y="4675107"/>
            <a:ext cx="963072" cy="704382"/>
          </a:xfrm>
          <a:custGeom>
            <a:avLst/>
            <a:gdLst/>
            <a:ahLst/>
            <a:cxnLst>
              <a:cxn ang="0">
                <a:pos x="474" y="252"/>
              </a:cxn>
              <a:cxn ang="0">
                <a:pos x="437" y="239"/>
              </a:cxn>
              <a:cxn ang="0">
                <a:pos x="438" y="138"/>
              </a:cxn>
              <a:cxn ang="0">
                <a:pos x="412" y="87"/>
              </a:cxn>
              <a:cxn ang="0">
                <a:pos x="392" y="65"/>
              </a:cxn>
              <a:cxn ang="0">
                <a:pos x="379" y="32"/>
              </a:cxn>
              <a:cxn ang="0">
                <a:pos x="336" y="10"/>
              </a:cxn>
              <a:cxn ang="0">
                <a:pos x="295" y="30"/>
              </a:cxn>
              <a:cxn ang="0">
                <a:pos x="245" y="34"/>
              </a:cxn>
              <a:cxn ang="0">
                <a:pos x="212" y="27"/>
              </a:cxn>
              <a:cxn ang="0">
                <a:pos x="175" y="24"/>
              </a:cxn>
              <a:cxn ang="0">
                <a:pos x="145" y="27"/>
              </a:cxn>
              <a:cxn ang="0">
                <a:pos x="125" y="42"/>
              </a:cxn>
              <a:cxn ang="0">
                <a:pos x="107" y="53"/>
              </a:cxn>
              <a:cxn ang="0">
                <a:pos x="102" y="62"/>
              </a:cxn>
              <a:cxn ang="0">
                <a:pos x="94" y="76"/>
              </a:cxn>
              <a:cxn ang="0">
                <a:pos x="80" y="102"/>
              </a:cxn>
              <a:cxn ang="0">
                <a:pos x="73" y="123"/>
              </a:cxn>
              <a:cxn ang="0">
                <a:pos x="64" y="133"/>
              </a:cxn>
              <a:cxn ang="0">
                <a:pos x="54" y="149"/>
              </a:cxn>
              <a:cxn ang="0">
                <a:pos x="48" y="159"/>
              </a:cxn>
              <a:cxn ang="0">
                <a:pos x="34" y="165"/>
              </a:cxn>
              <a:cxn ang="0">
                <a:pos x="5" y="182"/>
              </a:cxn>
              <a:cxn ang="0">
                <a:pos x="19" y="199"/>
              </a:cxn>
              <a:cxn ang="0">
                <a:pos x="29" y="210"/>
              </a:cxn>
              <a:cxn ang="0">
                <a:pos x="31" y="231"/>
              </a:cxn>
              <a:cxn ang="0">
                <a:pos x="61" y="246"/>
              </a:cxn>
              <a:cxn ang="0">
                <a:pos x="61" y="260"/>
              </a:cxn>
              <a:cxn ang="0">
                <a:pos x="65" y="273"/>
              </a:cxn>
              <a:cxn ang="0">
                <a:pos x="61" y="285"/>
              </a:cxn>
              <a:cxn ang="0">
                <a:pos x="71" y="292"/>
              </a:cxn>
              <a:cxn ang="0">
                <a:pos x="94" y="305"/>
              </a:cxn>
              <a:cxn ang="0">
                <a:pos x="107" y="299"/>
              </a:cxn>
              <a:cxn ang="0">
                <a:pos x="122" y="309"/>
              </a:cxn>
              <a:cxn ang="0">
                <a:pos x="119" y="318"/>
              </a:cxn>
              <a:cxn ang="0">
                <a:pos x="132" y="335"/>
              </a:cxn>
              <a:cxn ang="0">
                <a:pos x="138" y="365"/>
              </a:cxn>
              <a:cxn ang="0">
                <a:pos x="185" y="369"/>
              </a:cxn>
              <a:cxn ang="0">
                <a:pos x="221" y="378"/>
              </a:cxn>
              <a:cxn ang="0">
                <a:pos x="263" y="378"/>
              </a:cxn>
              <a:cxn ang="0">
                <a:pos x="290" y="381"/>
              </a:cxn>
              <a:cxn ang="0">
                <a:pos x="308" y="364"/>
              </a:cxn>
              <a:cxn ang="0">
                <a:pos x="344" y="350"/>
              </a:cxn>
              <a:cxn ang="0">
                <a:pos x="382" y="347"/>
              </a:cxn>
              <a:cxn ang="0">
                <a:pos x="399" y="355"/>
              </a:cxn>
              <a:cxn ang="0">
                <a:pos x="414" y="360"/>
              </a:cxn>
              <a:cxn ang="0">
                <a:pos x="426" y="368"/>
              </a:cxn>
              <a:cxn ang="0">
                <a:pos x="446" y="379"/>
              </a:cxn>
              <a:cxn ang="0">
                <a:pos x="458" y="366"/>
              </a:cxn>
              <a:cxn ang="0">
                <a:pos x="468" y="316"/>
              </a:cxn>
              <a:cxn ang="0">
                <a:pos x="476" y="294"/>
              </a:cxn>
              <a:cxn ang="0">
                <a:pos x="491" y="289"/>
              </a:cxn>
              <a:cxn ang="0">
                <a:pos x="518" y="280"/>
              </a:cxn>
            </a:cxnLst>
            <a:rect l="0" t="0" r="r" b="b"/>
            <a:pathLst>
              <a:path w="525" h="384">
                <a:moveTo>
                  <a:pt x="525" y="255"/>
                </a:moveTo>
                <a:cubicBezTo>
                  <a:pt x="525" y="252"/>
                  <a:pt x="515" y="249"/>
                  <a:pt x="512" y="247"/>
                </a:cubicBezTo>
                <a:cubicBezTo>
                  <a:pt x="507" y="244"/>
                  <a:pt x="503" y="241"/>
                  <a:pt x="496" y="243"/>
                </a:cubicBezTo>
                <a:cubicBezTo>
                  <a:pt x="493" y="243"/>
                  <a:pt x="493" y="244"/>
                  <a:pt x="491" y="246"/>
                </a:cubicBezTo>
                <a:cubicBezTo>
                  <a:pt x="490" y="247"/>
                  <a:pt x="487" y="249"/>
                  <a:pt x="483" y="250"/>
                </a:cubicBezTo>
                <a:cubicBezTo>
                  <a:pt x="478" y="252"/>
                  <a:pt x="476" y="252"/>
                  <a:pt x="474" y="252"/>
                </a:cubicBezTo>
                <a:cubicBezTo>
                  <a:pt x="472" y="252"/>
                  <a:pt x="470" y="251"/>
                  <a:pt x="468" y="252"/>
                </a:cubicBezTo>
                <a:cubicBezTo>
                  <a:pt x="467" y="252"/>
                  <a:pt x="467" y="255"/>
                  <a:pt x="466" y="256"/>
                </a:cubicBezTo>
                <a:cubicBezTo>
                  <a:pt x="463" y="259"/>
                  <a:pt x="462" y="257"/>
                  <a:pt x="459" y="256"/>
                </a:cubicBezTo>
                <a:cubicBezTo>
                  <a:pt x="457" y="254"/>
                  <a:pt x="455" y="253"/>
                  <a:pt x="453" y="252"/>
                </a:cubicBezTo>
                <a:cubicBezTo>
                  <a:pt x="451" y="252"/>
                  <a:pt x="445" y="249"/>
                  <a:pt x="443" y="248"/>
                </a:cubicBezTo>
                <a:cubicBezTo>
                  <a:pt x="443" y="247"/>
                  <a:pt x="438" y="239"/>
                  <a:pt x="437" y="239"/>
                </a:cubicBezTo>
                <a:cubicBezTo>
                  <a:pt x="433" y="234"/>
                  <a:pt x="428" y="230"/>
                  <a:pt x="432" y="223"/>
                </a:cubicBezTo>
                <a:cubicBezTo>
                  <a:pt x="433" y="219"/>
                  <a:pt x="433" y="211"/>
                  <a:pt x="431" y="208"/>
                </a:cubicBezTo>
                <a:cubicBezTo>
                  <a:pt x="429" y="204"/>
                  <a:pt x="430" y="191"/>
                  <a:pt x="430" y="185"/>
                </a:cubicBezTo>
                <a:cubicBezTo>
                  <a:pt x="431" y="175"/>
                  <a:pt x="433" y="171"/>
                  <a:pt x="437" y="161"/>
                </a:cubicBezTo>
                <a:cubicBezTo>
                  <a:pt x="438" y="159"/>
                  <a:pt x="439" y="151"/>
                  <a:pt x="437" y="148"/>
                </a:cubicBezTo>
                <a:cubicBezTo>
                  <a:pt x="436" y="146"/>
                  <a:pt x="438" y="141"/>
                  <a:pt x="438" y="138"/>
                </a:cubicBezTo>
                <a:cubicBezTo>
                  <a:pt x="438" y="136"/>
                  <a:pt x="434" y="130"/>
                  <a:pt x="434" y="128"/>
                </a:cubicBezTo>
                <a:cubicBezTo>
                  <a:pt x="432" y="125"/>
                  <a:pt x="434" y="121"/>
                  <a:pt x="431" y="121"/>
                </a:cubicBezTo>
                <a:cubicBezTo>
                  <a:pt x="427" y="121"/>
                  <a:pt x="424" y="119"/>
                  <a:pt x="422" y="115"/>
                </a:cubicBezTo>
                <a:cubicBezTo>
                  <a:pt x="420" y="112"/>
                  <a:pt x="421" y="109"/>
                  <a:pt x="421" y="106"/>
                </a:cubicBezTo>
                <a:cubicBezTo>
                  <a:pt x="420" y="101"/>
                  <a:pt x="419" y="96"/>
                  <a:pt x="416" y="92"/>
                </a:cubicBezTo>
                <a:cubicBezTo>
                  <a:pt x="414" y="91"/>
                  <a:pt x="414" y="90"/>
                  <a:pt x="412" y="87"/>
                </a:cubicBezTo>
                <a:cubicBezTo>
                  <a:pt x="411" y="86"/>
                  <a:pt x="409" y="85"/>
                  <a:pt x="408" y="84"/>
                </a:cubicBezTo>
                <a:cubicBezTo>
                  <a:pt x="407" y="83"/>
                  <a:pt x="406" y="81"/>
                  <a:pt x="405" y="79"/>
                </a:cubicBezTo>
                <a:cubicBezTo>
                  <a:pt x="403" y="77"/>
                  <a:pt x="403" y="73"/>
                  <a:pt x="401" y="72"/>
                </a:cubicBezTo>
                <a:cubicBezTo>
                  <a:pt x="399" y="70"/>
                  <a:pt x="396" y="70"/>
                  <a:pt x="394" y="68"/>
                </a:cubicBezTo>
                <a:cubicBezTo>
                  <a:pt x="394" y="68"/>
                  <a:pt x="395" y="67"/>
                  <a:pt x="394" y="67"/>
                </a:cubicBezTo>
                <a:cubicBezTo>
                  <a:pt x="394" y="66"/>
                  <a:pt x="393" y="66"/>
                  <a:pt x="392" y="65"/>
                </a:cubicBezTo>
                <a:cubicBezTo>
                  <a:pt x="391" y="65"/>
                  <a:pt x="392" y="64"/>
                  <a:pt x="391" y="63"/>
                </a:cubicBezTo>
                <a:cubicBezTo>
                  <a:pt x="391" y="62"/>
                  <a:pt x="390" y="62"/>
                  <a:pt x="390" y="60"/>
                </a:cubicBezTo>
                <a:cubicBezTo>
                  <a:pt x="389" y="59"/>
                  <a:pt x="390" y="58"/>
                  <a:pt x="390" y="57"/>
                </a:cubicBezTo>
                <a:cubicBezTo>
                  <a:pt x="390" y="53"/>
                  <a:pt x="390" y="49"/>
                  <a:pt x="388" y="46"/>
                </a:cubicBezTo>
                <a:cubicBezTo>
                  <a:pt x="386" y="42"/>
                  <a:pt x="383" y="40"/>
                  <a:pt x="381" y="37"/>
                </a:cubicBezTo>
                <a:cubicBezTo>
                  <a:pt x="380" y="36"/>
                  <a:pt x="380" y="34"/>
                  <a:pt x="379" y="32"/>
                </a:cubicBezTo>
                <a:cubicBezTo>
                  <a:pt x="378" y="27"/>
                  <a:pt x="374" y="26"/>
                  <a:pt x="372" y="22"/>
                </a:cubicBezTo>
                <a:cubicBezTo>
                  <a:pt x="369" y="19"/>
                  <a:pt x="367" y="17"/>
                  <a:pt x="365" y="14"/>
                </a:cubicBezTo>
                <a:cubicBezTo>
                  <a:pt x="362" y="10"/>
                  <a:pt x="361" y="4"/>
                  <a:pt x="357" y="2"/>
                </a:cubicBezTo>
                <a:cubicBezTo>
                  <a:pt x="353" y="0"/>
                  <a:pt x="348" y="5"/>
                  <a:pt x="344" y="6"/>
                </a:cubicBezTo>
                <a:cubicBezTo>
                  <a:pt x="344" y="6"/>
                  <a:pt x="344" y="6"/>
                  <a:pt x="344" y="6"/>
                </a:cubicBezTo>
                <a:cubicBezTo>
                  <a:pt x="341" y="7"/>
                  <a:pt x="339" y="8"/>
                  <a:pt x="336" y="10"/>
                </a:cubicBezTo>
                <a:cubicBezTo>
                  <a:pt x="333" y="11"/>
                  <a:pt x="329" y="13"/>
                  <a:pt x="328" y="16"/>
                </a:cubicBezTo>
                <a:cubicBezTo>
                  <a:pt x="326" y="18"/>
                  <a:pt x="326" y="21"/>
                  <a:pt x="324" y="23"/>
                </a:cubicBezTo>
                <a:cubicBezTo>
                  <a:pt x="322" y="26"/>
                  <a:pt x="321" y="25"/>
                  <a:pt x="317" y="25"/>
                </a:cubicBezTo>
                <a:cubicBezTo>
                  <a:pt x="313" y="25"/>
                  <a:pt x="308" y="27"/>
                  <a:pt x="303" y="27"/>
                </a:cubicBezTo>
                <a:cubicBezTo>
                  <a:pt x="301" y="27"/>
                  <a:pt x="298" y="28"/>
                  <a:pt x="296" y="29"/>
                </a:cubicBezTo>
                <a:cubicBezTo>
                  <a:pt x="296" y="29"/>
                  <a:pt x="296" y="30"/>
                  <a:pt x="295" y="30"/>
                </a:cubicBezTo>
                <a:cubicBezTo>
                  <a:pt x="295" y="30"/>
                  <a:pt x="293" y="30"/>
                  <a:pt x="293" y="30"/>
                </a:cubicBezTo>
                <a:cubicBezTo>
                  <a:pt x="287" y="30"/>
                  <a:pt x="281" y="30"/>
                  <a:pt x="276" y="30"/>
                </a:cubicBezTo>
                <a:cubicBezTo>
                  <a:pt x="272" y="30"/>
                  <a:pt x="271" y="32"/>
                  <a:pt x="269" y="35"/>
                </a:cubicBezTo>
                <a:cubicBezTo>
                  <a:pt x="268" y="37"/>
                  <a:pt x="267" y="41"/>
                  <a:pt x="264" y="42"/>
                </a:cubicBezTo>
                <a:cubicBezTo>
                  <a:pt x="259" y="44"/>
                  <a:pt x="253" y="42"/>
                  <a:pt x="249" y="39"/>
                </a:cubicBezTo>
                <a:cubicBezTo>
                  <a:pt x="247" y="37"/>
                  <a:pt x="246" y="35"/>
                  <a:pt x="245" y="34"/>
                </a:cubicBezTo>
                <a:cubicBezTo>
                  <a:pt x="244" y="33"/>
                  <a:pt x="242" y="32"/>
                  <a:pt x="241" y="31"/>
                </a:cubicBezTo>
                <a:cubicBezTo>
                  <a:pt x="240" y="30"/>
                  <a:pt x="241" y="29"/>
                  <a:pt x="238" y="29"/>
                </a:cubicBezTo>
                <a:cubicBezTo>
                  <a:pt x="239" y="25"/>
                  <a:pt x="229" y="29"/>
                  <a:pt x="228" y="29"/>
                </a:cubicBezTo>
                <a:cubicBezTo>
                  <a:pt x="223" y="31"/>
                  <a:pt x="220" y="31"/>
                  <a:pt x="216" y="29"/>
                </a:cubicBezTo>
                <a:cubicBezTo>
                  <a:pt x="215" y="29"/>
                  <a:pt x="214" y="29"/>
                  <a:pt x="214" y="29"/>
                </a:cubicBezTo>
                <a:cubicBezTo>
                  <a:pt x="213" y="29"/>
                  <a:pt x="213" y="28"/>
                  <a:pt x="212" y="27"/>
                </a:cubicBezTo>
                <a:cubicBezTo>
                  <a:pt x="210" y="26"/>
                  <a:pt x="205" y="26"/>
                  <a:pt x="203" y="26"/>
                </a:cubicBezTo>
                <a:cubicBezTo>
                  <a:pt x="201" y="26"/>
                  <a:pt x="199" y="26"/>
                  <a:pt x="197" y="26"/>
                </a:cubicBezTo>
                <a:cubicBezTo>
                  <a:pt x="195" y="26"/>
                  <a:pt x="195" y="27"/>
                  <a:pt x="194" y="29"/>
                </a:cubicBezTo>
                <a:cubicBezTo>
                  <a:pt x="194" y="28"/>
                  <a:pt x="192" y="24"/>
                  <a:pt x="191" y="24"/>
                </a:cubicBezTo>
                <a:cubicBezTo>
                  <a:pt x="189" y="22"/>
                  <a:pt x="187" y="23"/>
                  <a:pt x="186" y="23"/>
                </a:cubicBezTo>
                <a:cubicBezTo>
                  <a:pt x="182" y="23"/>
                  <a:pt x="179" y="24"/>
                  <a:pt x="175" y="24"/>
                </a:cubicBezTo>
                <a:cubicBezTo>
                  <a:pt x="171" y="23"/>
                  <a:pt x="172" y="21"/>
                  <a:pt x="170" y="18"/>
                </a:cubicBezTo>
                <a:cubicBezTo>
                  <a:pt x="168" y="16"/>
                  <a:pt x="165" y="15"/>
                  <a:pt x="162" y="17"/>
                </a:cubicBezTo>
                <a:cubicBezTo>
                  <a:pt x="160" y="18"/>
                  <a:pt x="159" y="19"/>
                  <a:pt x="158" y="20"/>
                </a:cubicBezTo>
                <a:cubicBezTo>
                  <a:pt x="157" y="21"/>
                  <a:pt x="156" y="22"/>
                  <a:pt x="155" y="23"/>
                </a:cubicBezTo>
                <a:cubicBezTo>
                  <a:pt x="152" y="24"/>
                  <a:pt x="148" y="22"/>
                  <a:pt x="145" y="23"/>
                </a:cubicBezTo>
                <a:cubicBezTo>
                  <a:pt x="145" y="24"/>
                  <a:pt x="145" y="25"/>
                  <a:pt x="145" y="27"/>
                </a:cubicBezTo>
                <a:cubicBezTo>
                  <a:pt x="143" y="27"/>
                  <a:pt x="142" y="28"/>
                  <a:pt x="142" y="30"/>
                </a:cubicBezTo>
                <a:cubicBezTo>
                  <a:pt x="141" y="31"/>
                  <a:pt x="142" y="32"/>
                  <a:pt x="141" y="33"/>
                </a:cubicBezTo>
                <a:cubicBezTo>
                  <a:pt x="141" y="33"/>
                  <a:pt x="140" y="34"/>
                  <a:pt x="140" y="35"/>
                </a:cubicBezTo>
                <a:cubicBezTo>
                  <a:pt x="138" y="35"/>
                  <a:pt x="135" y="37"/>
                  <a:pt x="133" y="39"/>
                </a:cubicBezTo>
                <a:cubicBezTo>
                  <a:pt x="133" y="40"/>
                  <a:pt x="133" y="41"/>
                  <a:pt x="132" y="42"/>
                </a:cubicBezTo>
                <a:cubicBezTo>
                  <a:pt x="130" y="43"/>
                  <a:pt x="127" y="42"/>
                  <a:pt x="125" y="42"/>
                </a:cubicBezTo>
                <a:cubicBezTo>
                  <a:pt x="124" y="42"/>
                  <a:pt x="124" y="43"/>
                  <a:pt x="122" y="43"/>
                </a:cubicBezTo>
                <a:cubicBezTo>
                  <a:pt x="121" y="43"/>
                  <a:pt x="120" y="43"/>
                  <a:pt x="119" y="45"/>
                </a:cubicBezTo>
                <a:cubicBezTo>
                  <a:pt x="118" y="46"/>
                  <a:pt x="118" y="47"/>
                  <a:pt x="116" y="48"/>
                </a:cubicBezTo>
                <a:cubicBezTo>
                  <a:pt x="115" y="48"/>
                  <a:pt x="113" y="48"/>
                  <a:pt x="112" y="48"/>
                </a:cubicBezTo>
                <a:cubicBezTo>
                  <a:pt x="110" y="48"/>
                  <a:pt x="110" y="48"/>
                  <a:pt x="109" y="50"/>
                </a:cubicBezTo>
                <a:cubicBezTo>
                  <a:pt x="108" y="51"/>
                  <a:pt x="108" y="52"/>
                  <a:pt x="107" y="53"/>
                </a:cubicBezTo>
                <a:cubicBezTo>
                  <a:pt x="106" y="53"/>
                  <a:pt x="106" y="54"/>
                  <a:pt x="106" y="55"/>
                </a:cubicBezTo>
                <a:cubicBezTo>
                  <a:pt x="105" y="55"/>
                  <a:pt x="105" y="55"/>
                  <a:pt x="104" y="56"/>
                </a:cubicBezTo>
                <a:cubicBezTo>
                  <a:pt x="104" y="57"/>
                  <a:pt x="105" y="58"/>
                  <a:pt x="104" y="59"/>
                </a:cubicBezTo>
                <a:cubicBezTo>
                  <a:pt x="104" y="59"/>
                  <a:pt x="103" y="60"/>
                  <a:pt x="103" y="60"/>
                </a:cubicBezTo>
                <a:cubicBezTo>
                  <a:pt x="103" y="60"/>
                  <a:pt x="102" y="61"/>
                  <a:pt x="102" y="61"/>
                </a:cubicBezTo>
                <a:cubicBezTo>
                  <a:pt x="102" y="62"/>
                  <a:pt x="102" y="62"/>
                  <a:pt x="102" y="62"/>
                </a:cubicBezTo>
                <a:cubicBezTo>
                  <a:pt x="102" y="62"/>
                  <a:pt x="101" y="63"/>
                  <a:pt x="101" y="63"/>
                </a:cubicBezTo>
                <a:cubicBezTo>
                  <a:pt x="100" y="64"/>
                  <a:pt x="100" y="65"/>
                  <a:pt x="99" y="66"/>
                </a:cubicBezTo>
                <a:cubicBezTo>
                  <a:pt x="99" y="66"/>
                  <a:pt x="99" y="67"/>
                  <a:pt x="99" y="67"/>
                </a:cubicBezTo>
                <a:cubicBezTo>
                  <a:pt x="99" y="69"/>
                  <a:pt x="99" y="70"/>
                  <a:pt x="98" y="71"/>
                </a:cubicBezTo>
                <a:cubicBezTo>
                  <a:pt x="98" y="73"/>
                  <a:pt x="98" y="74"/>
                  <a:pt x="98" y="75"/>
                </a:cubicBezTo>
                <a:cubicBezTo>
                  <a:pt x="97" y="76"/>
                  <a:pt x="95" y="76"/>
                  <a:pt x="94" y="76"/>
                </a:cubicBezTo>
                <a:cubicBezTo>
                  <a:pt x="92" y="77"/>
                  <a:pt x="91" y="79"/>
                  <a:pt x="90" y="81"/>
                </a:cubicBezTo>
                <a:cubicBezTo>
                  <a:pt x="89" y="82"/>
                  <a:pt x="89" y="83"/>
                  <a:pt x="89" y="84"/>
                </a:cubicBezTo>
                <a:cubicBezTo>
                  <a:pt x="88" y="86"/>
                  <a:pt x="89" y="87"/>
                  <a:pt x="88" y="89"/>
                </a:cubicBezTo>
                <a:cubicBezTo>
                  <a:pt x="88" y="91"/>
                  <a:pt x="86" y="94"/>
                  <a:pt x="84" y="96"/>
                </a:cubicBezTo>
                <a:cubicBezTo>
                  <a:pt x="83" y="96"/>
                  <a:pt x="81" y="97"/>
                  <a:pt x="81" y="98"/>
                </a:cubicBezTo>
                <a:cubicBezTo>
                  <a:pt x="80" y="99"/>
                  <a:pt x="80" y="101"/>
                  <a:pt x="80" y="102"/>
                </a:cubicBezTo>
                <a:cubicBezTo>
                  <a:pt x="79" y="103"/>
                  <a:pt x="79" y="104"/>
                  <a:pt x="78" y="105"/>
                </a:cubicBezTo>
                <a:cubicBezTo>
                  <a:pt x="77" y="106"/>
                  <a:pt x="77" y="107"/>
                  <a:pt x="77" y="108"/>
                </a:cubicBezTo>
                <a:cubicBezTo>
                  <a:pt x="76" y="109"/>
                  <a:pt x="76" y="109"/>
                  <a:pt x="75" y="109"/>
                </a:cubicBezTo>
                <a:cubicBezTo>
                  <a:pt x="75" y="110"/>
                  <a:pt x="75" y="112"/>
                  <a:pt x="75" y="113"/>
                </a:cubicBezTo>
                <a:cubicBezTo>
                  <a:pt x="75" y="115"/>
                  <a:pt x="74" y="117"/>
                  <a:pt x="74" y="118"/>
                </a:cubicBezTo>
                <a:cubicBezTo>
                  <a:pt x="74" y="120"/>
                  <a:pt x="74" y="122"/>
                  <a:pt x="73" y="123"/>
                </a:cubicBezTo>
                <a:cubicBezTo>
                  <a:pt x="72" y="125"/>
                  <a:pt x="71" y="126"/>
                  <a:pt x="70" y="126"/>
                </a:cubicBezTo>
                <a:cubicBezTo>
                  <a:pt x="70" y="127"/>
                  <a:pt x="70" y="127"/>
                  <a:pt x="69" y="128"/>
                </a:cubicBezTo>
                <a:cubicBezTo>
                  <a:pt x="68" y="128"/>
                  <a:pt x="68" y="128"/>
                  <a:pt x="68" y="128"/>
                </a:cubicBezTo>
                <a:cubicBezTo>
                  <a:pt x="67" y="128"/>
                  <a:pt x="67" y="128"/>
                  <a:pt x="67" y="129"/>
                </a:cubicBezTo>
                <a:cubicBezTo>
                  <a:pt x="66" y="129"/>
                  <a:pt x="66" y="132"/>
                  <a:pt x="64" y="132"/>
                </a:cubicBezTo>
                <a:cubicBezTo>
                  <a:pt x="64" y="132"/>
                  <a:pt x="64" y="132"/>
                  <a:pt x="64" y="133"/>
                </a:cubicBezTo>
                <a:cubicBezTo>
                  <a:pt x="62" y="133"/>
                  <a:pt x="63" y="134"/>
                  <a:pt x="62" y="135"/>
                </a:cubicBezTo>
                <a:cubicBezTo>
                  <a:pt x="61" y="136"/>
                  <a:pt x="60" y="136"/>
                  <a:pt x="59" y="137"/>
                </a:cubicBezTo>
                <a:cubicBezTo>
                  <a:pt x="59" y="138"/>
                  <a:pt x="59" y="139"/>
                  <a:pt x="59" y="139"/>
                </a:cubicBezTo>
                <a:cubicBezTo>
                  <a:pt x="59" y="140"/>
                  <a:pt x="58" y="140"/>
                  <a:pt x="58" y="141"/>
                </a:cubicBezTo>
                <a:cubicBezTo>
                  <a:pt x="57" y="142"/>
                  <a:pt x="56" y="143"/>
                  <a:pt x="55" y="145"/>
                </a:cubicBezTo>
                <a:cubicBezTo>
                  <a:pt x="55" y="146"/>
                  <a:pt x="54" y="148"/>
                  <a:pt x="54" y="149"/>
                </a:cubicBezTo>
                <a:cubicBezTo>
                  <a:pt x="54" y="149"/>
                  <a:pt x="55" y="150"/>
                  <a:pt x="54" y="151"/>
                </a:cubicBezTo>
                <a:cubicBezTo>
                  <a:pt x="54" y="151"/>
                  <a:pt x="53" y="151"/>
                  <a:pt x="53" y="152"/>
                </a:cubicBezTo>
                <a:cubicBezTo>
                  <a:pt x="53" y="152"/>
                  <a:pt x="53" y="153"/>
                  <a:pt x="52" y="154"/>
                </a:cubicBezTo>
                <a:cubicBezTo>
                  <a:pt x="52" y="154"/>
                  <a:pt x="51" y="155"/>
                  <a:pt x="51" y="155"/>
                </a:cubicBezTo>
                <a:cubicBezTo>
                  <a:pt x="50" y="156"/>
                  <a:pt x="50" y="157"/>
                  <a:pt x="49" y="158"/>
                </a:cubicBezTo>
                <a:cubicBezTo>
                  <a:pt x="49" y="159"/>
                  <a:pt x="48" y="159"/>
                  <a:pt x="48" y="159"/>
                </a:cubicBezTo>
                <a:cubicBezTo>
                  <a:pt x="48" y="158"/>
                  <a:pt x="47" y="161"/>
                  <a:pt x="47" y="161"/>
                </a:cubicBezTo>
                <a:cubicBezTo>
                  <a:pt x="46" y="161"/>
                  <a:pt x="46" y="162"/>
                  <a:pt x="46" y="162"/>
                </a:cubicBezTo>
                <a:cubicBezTo>
                  <a:pt x="46" y="162"/>
                  <a:pt x="45" y="163"/>
                  <a:pt x="46" y="163"/>
                </a:cubicBezTo>
                <a:cubicBezTo>
                  <a:pt x="45" y="164"/>
                  <a:pt x="45" y="165"/>
                  <a:pt x="43" y="166"/>
                </a:cubicBezTo>
                <a:cubicBezTo>
                  <a:pt x="42" y="166"/>
                  <a:pt x="40" y="166"/>
                  <a:pt x="38" y="166"/>
                </a:cubicBezTo>
                <a:cubicBezTo>
                  <a:pt x="37" y="166"/>
                  <a:pt x="36" y="166"/>
                  <a:pt x="34" y="165"/>
                </a:cubicBezTo>
                <a:cubicBezTo>
                  <a:pt x="33" y="164"/>
                  <a:pt x="32" y="164"/>
                  <a:pt x="31" y="164"/>
                </a:cubicBezTo>
                <a:cubicBezTo>
                  <a:pt x="28" y="164"/>
                  <a:pt x="27" y="167"/>
                  <a:pt x="26" y="168"/>
                </a:cubicBezTo>
                <a:cubicBezTo>
                  <a:pt x="22" y="177"/>
                  <a:pt x="12" y="171"/>
                  <a:pt x="5" y="172"/>
                </a:cubicBezTo>
                <a:cubicBezTo>
                  <a:pt x="4" y="172"/>
                  <a:pt x="4" y="173"/>
                  <a:pt x="2" y="173"/>
                </a:cubicBezTo>
                <a:cubicBezTo>
                  <a:pt x="2" y="173"/>
                  <a:pt x="1" y="173"/>
                  <a:pt x="0" y="173"/>
                </a:cubicBezTo>
                <a:cubicBezTo>
                  <a:pt x="5" y="182"/>
                  <a:pt x="5" y="182"/>
                  <a:pt x="5" y="182"/>
                </a:cubicBezTo>
                <a:cubicBezTo>
                  <a:pt x="5" y="184"/>
                  <a:pt x="4" y="186"/>
                  <a:pt x="6" y="188"/>
                </a:cubicBezTo>
                <a:cubicBezTo>
                  <a:pt x="6" y="189"/>
                  <a:pt x="7" y="189"/>
                  <a:pt x="8" y="189"/>
                </a:cubicBezTo>
                <a:cubicBezTo>
                  <a:pt x="10" y="190"/>
                  <a:pt x="13" y="190"/>
                  <a:pt x="14" y="193"/>
                </a:cubicBezTo>
                <a:cubicBezTo>
                  <a:pt x="14" y="195"/>
                  <a:pt x="14" y="194"/>
                  <a:pt x="16" y="195"/>
                </a:cubicBezTo>
                <a:cubicBezTo>
                  <a:pt x="17" y="195"/>
                  <a:pt x="18" y="196"/>
                  <a:pt x="18" y="197"/>
                </a:cubicBezTo>
                <a:cubicBezTo>
                  <a:pt x="19" y="198"/>
                  <a:pt x="18" y="198"/>
                  <a:pt x="19" y="199"/>
                </a:cubicBezTo>
                <a:cubicBezTo>
                  <a:pt x="19" y="199"/>
                  <a:pt x="20" y="200"/>
                  <a:pt x="20" y="200"/>
                </a:cubicBezTo>
                <a:cubicBezTo>
                  <a:pt x="20" y="201"/>
                  <a:pt x="21" y="203"/>
                  <a:pt x="22" y="203"/>
                </a:cubicBezTo>
                <a:cubicBezTo>
                  <a:pt x="23" y="203"/>
                  <a:pt x="23" y="202"/>
                  <a:pt x="24" y="202"/>
                </a:cubicBezTo>
                <a:cubicBezTo>
                  <a:pt x="24" y="201"/>
                  <a:pt x="25" y="202"/>
                  <a:pt x="26" y="202"/>
                </a:cubicBezTo>
                <a:cubicBezTo>
                  <a:pt x="27" y="202"/>
                  <a:pt x="28" y="202"/>
                  <a:pt x="29" y="203"/>
                </a:cubicBezTo>
                <a:cubicBezTo>
                  <a:pt x="30" y="205"/>
                  <a:pt x="29" y="208"/>
                  <a:pt x="29" y="210"/>
                </a:cubicBezTo>
                <a:cubicBezTo>
                  <a:pt x="29" y="211"/>
                  <a:pt x="29" y="213"/>
                  <a:pt x="29" y="214"/>
                </a:cubicBezTo>
                <a:cubicBezTo>
                  <a:pt x="29" y="215"/>
                  <a:pt x="28" y="215"/>
                  <a:pt x="28" y="216"/>
                </a:cubicBezTo>
                <a:cubicBezTo>
                  <a:pt x="27" y="218"/>
                  <a:pt x="28" y="222"/>
                  <a:pt x="30" y="222"/>
                </a:cubicBezTo>
                <a:cubicBezTo>
                  <a:pt x="31" y="223"/>
                  <a:pt x="28" y="225"/>
                  <a:pt x="27" y="226"/>
                </a:cubicBezTo>
                <a:cubicBezTo>
                  <a:pt x="27" y="227"/>
                  <a:pt x="27" y="228"/>
                  <a:pt x="28" y="229"/>
                </a:cubicBezTo>
                <a:cubicBezTo>
                  <a:pt x="28" y="231"/>
                  <a:pt x="29" y="231"/>
                  <a:pt x="31" y="231"/>
                </a:cubicBezTo>
                <a:cubicBezTo>
                  <a:pt x="34" y="232"/>
                  <a:pt x="34" y="232"/>
                  <a:pt x="34" y="235"/>
                </a:cubicBezTo>
                <a:cubicBezTo>
                  <a:pt x="34" y="236"/>
                  <a:pt x="34" y="237"/>
                  <a:pt x="34" y="238"/>
                </a:cubicBezTo>
                <a:cubicBezTo>
                  <a:pt x="35" y="239"/>
                  <a:pt x="36" y="240"/>
                  <a:pt x="38" y="241"/>
                </a:cubicBezTo>
                <a:cubicBezTo>
                  <a:pt x="44" y="243"/>
                  <a:pt x="50" y="243"/>
                  <a:pt x="57" y="243"/>
                </a:cubicBezTo>
                <a:cubicBezTo>
                  <a:pt x="58" y="243"/>
                  <a:pt x="59" y="243"/>
                  <a:pt x="60" y="244"/>
                </a:cubicBezTo>
                <a:cubicBezTo>
                  <a:pt x="61" y="245"/>
                  <a:pt x="61" y="245"/>
                  <a:pt x="61" y="246"/>
                </a:cubicBezTo>
                <a:cubicBezTo>
                  <a:pt x="62" y="246"/>
                  <a:pt x="63" y="246"/>
                  <a:pt x="63" y="247"/>
                </a:cubicBezTo>
                <a:cubicBezTo>
                  <a:pt x="64" y="248"/>
                  <a:pt x="63" y="248"/>
                  <a:pt x="62" y="249"/>
                </a:cubicBezTo>
                <a:cubicBezTo>
                  <a:pt x="62" y="250"/>
                  <a:pt x="62" y="251"/>
                  <a:pt x="63" y="252"/>
                </a:cubicBezTo>
                <a:cubicBezTo>
                  <a:pt x="64" y="253"/>
                  <a:pt x="65" y="253"/>
                  <a:pt x="65" y="254"/>
                </a:cubicBezTo>
                <a:cubicBezTo>
                  <a:pt x="65" y="255"/>
                  <a:pt x="64" y="256"/>
                  <a:pt x="63" y="257"/>
                </a:cubicBezTo>
                <a:cubicBezTo>
                  <a:pt x="62" y="258"/>
                  <a:pt x="61" y="258"/>
                  <a:pt x="61" y="260"/>
                </a:cubicBezTo>
                <a:cubicBezTo>
                  <a:pt x="61" y="260"/>
                  <a:pt x="61" y="261"/>
                  <a:pt x="60" y="261"/>
                </a:cubicBezTo>
                <a:cubicBezTo>
                  <a:pt x="60" y="262"/>
                  <a:pt x="60" y="262"/>
                  <a:pt x="60" y="262"/>
                </a:cubicBezTo>
                <a:cubicBezTo>
                  <a:pt x="59" y="263"/>
                  <a:pt x="58" y="263"/>
                  <a:pt x="58" y="264"/>
                </a:cubicBezTo>
                <a:cubicBezTo>
                  <a:pt x="57" y="265"/>
                  <a:pt x="58" y="268"/>
                  <a:pt x="59" y="269"/>
                </a:cubicBezTo>
                <a:cubicBezTo>
                  <a:pt x="60" y="270"/>
                  <a:pt x="62" y="270"/>
                  <a:pt x="63" y="271"/>
                </a:cubicBezTo>
                <a:cubicBezTo>
                  <a:pt x="63" y="271"/>
                  <a:pt x="64" y="272"/>
                  <a:pt x="65" y="273"/>
                </a:cubicBezTo>
                <a:cubicBezTo>
                  <a:pt x="66" y="274"/>
                  <a:pt x="67" y="277"/>
                  <a:pt x="65" y="278"/>
                </a:cubicBezTo>
                <a:cubicBezTo>
                  <a:pt x="64" y="278"/>
                  <a:pt x="62" y="277"/>
                  <a:pt x="60" y="278"/>
                </a:cubicBezTo>
                <a:cubicBezTo>
                  <a:pt x="59" y="278"/>
                  <a:pt x="59" y="279"/>
                  <a:pt x="58" y="280"/>
                </a:cubicBezTo>
                <a:cubicBezTo>
                  <a:pt x="57" y="281"/>
                  <a:pt x="56" y="281"/>
                  <a:pt x="57" y="282"/>
                </a:cubicBezTo>
                <a:cubicBezTo>
                  <a:pt x="57" y="283"/>
                  <a:pt x="57" y="284"/>
                  <a:pt x="58" y="285"/>
                </a:cubicBezTo>
                <a:cubicBezTo>
                  <a:pt x="59" y="285"/>
                  <a:pt x="60" y="285"/>
                  <a:pt x="61" y="285"/>
                </a:cubicBezTo>
                <a:cubicBezTo>
                  <a:pt x="62" y="285"/>
                  <a:pt x="65" y="285"/>
                  <a:pt x="65" y="285"/>
                </a:cubicBezTo>
                <a:cubicBezTo>
                  <a:pt x="66" y="286"/>
                  <a:pt x="66" y="286"/>
                  <a:pt x="66" y="287"/>
                </a:cubicBezTo>
                <a:cubicBezTo>
                  <a:pt x="66" y="287"/>
                  <a:pt x="67" y="288"/>
                  <a:pt x="67" y="288"/>
                </a:cubicBezTo>
                <a:cubicBezTo>
                  <a:pt x="67" y="289"/>
                  <a:pt x="67" y="289"/>
                  <a:pt x="67" y="290"/>
                </a:cubicBezTo>
                <a:cubicBezTo>
                  <a:pt x="68" y="291"/>
                  <a:pt x="69" y="291"/>
                  <a:pt x="70" y="292"/>
                </a:cubicBezTo>
                <a:cubicBezTo>
                  <a:pt x="70" y="292"/>
                  <a:pt x="71" y="292"/>
                  <a:pt x="71" y="292"/>
                </a:cubicBezTo>
                <a:cubicBezTo>
                  <a:pt x="71" y="292"/>
                  <a:pt x="71" y="292"/>
                  <a:pt x="71" y="292"/>
                </a:cubicBezTo>
                <a:cubicBezTo>
                  <a:pt x="74" y="293"/>
                  <a:pt x="77" y="294"/>
                  <a:pt x="80" y="295"/>
                </a:cubicBezTo>
                <a:cubicBezTo>
                  <a:pt x="83" y="296"/>
                  <a:pt x="85" y="298"/>
                  <a:pt x="87" y="300"/>
                </a:cubicBezTo>
                <a:cubicBezTo>
                  <a:pt x="88" y="300"/>
                  <a:pt x="89" y="301"/>
                  <a:pt x="90" y="301"/>
                </a:cubicBezTo>
                <a:cubicBezTo>
                  <a:pt x="91" y="302"/>
                  <a:pt x="92" y="302"/>
                  <a:pt x="93" y="303"/>
                </a:cubicBezTo>
                <a:cubicBezTo>
                  <a:pt x="93" y="303"/>
                  <a:pt x="93" y="305"/>
                  <a:pt x="94" y="305"/>
                </a:cubicBezTo>
                <a:cubicBezTo>
                  <a:pt x="94" y="307"/>
                  <a:pt x="94" y="307"/>
                  <a:pt x="96" y="307"/>
                </a:cubicBezTo>
                <a:cubicBezTo>
                  <a:pt x="99" y="308"/>
                  <a:pt x="100" y="308"/>
                  <a:pt x="102" y="306"/>
                </a:cubicBezTo>
                <a:cubicBezTo>
                  <a:pt x="103" y="305"/>
                  <a:pt x="103" y="306"/>
                  <a:pt x="104" y="304"/>
                </a:cubicBezTo>
                <a:cubicBezTo>
                  <a:pt x="104" y="304"/>
                  <a:pt x="104" y="303"/>
                  <a:pt x="104" y="303"/>
                </a:cubicBezTo>
                <a:cubicBezTo>
                  <a:pt x="105" y="302"/>
                  <a:pt x="105" y="301"/>
                  <a:pt x="105" y="301"/>
                </a:cubicBezTo>
                <a:cubicBezTo>
                  <a:pt x="106" y="300"/>
                  <a:pt x="106" y="299"/>
                  <a:pt x="107" y="299"/>
                </a:cubicBezTo>
                <a:cubicBezTo>
                  <a:pt x="109" y="297"/>
                  <a:pt x="109" y="294"/>
                  <a:pt x="112" y="293"/>
                </a:cubicBezTo>
                <a:cubicBezTo>
                  <a:pt x="115" y="292"/>
                  <a:pt x="117" y="295"/>
                  <a:pt x="120" y="296"/>
                </a:cubicBezTo>
                <a:cubicBezTo>
                  <a:pt x="123" y="298"/>
                  <a:pt x="125" y="298"/>
                  <a:pt x="128" y="300"/>
                </a:cubicBezTo>
                <a:cubicBezTo>
                  <a:pt x="130" y="301"/>
                  <a:pt x="133" y="302"/>
                  <a:pt x="132" y="305"/>
                </a:cubicBezTo>
                <a:cubicBezTo>
                  <a:pt x="131" y="307"/>
                  <a:pt x="128" y="307"/>
                  <a:pt x="125" y="307"/>
                </a:cubicBezTo>
                <a:cubicBezTo>
                  <a:pt x="124" y="308"/>
                  <a:pt x="123" y="308"/>
                  <a:pt x="122" y="309"/>
                </a:cubicBezTo>
                <a:cubicBezTo>
                  <a:pt x="121" y="309"/>
                  <a:pt x="121" y="309"/>
                  <a:pt x="120" y="310"/>
                </a:cubicBezTo>
                <a:cubicBezTo>
                  <a:pt x="120" y="310"/>
                  <a:pt x="118" y="310"/>
                  <a:pt x="118" y="311"/>
                </a:cubicBezTo>
                <a:cubicBezTo>
                  <a:pt x="118" y="312"/>
                  <a:pt x="118" y="312"/>
                  <a:pt x="118" y="313"/>
                </a:cubicBezTo>
                <a:cubicBezTo>
                  <a:pt x="117" y="313"/>
                  <a:pt x="117" y="313"/>
                  <a:pt x="116" y="314"/>
                </a:cubicBezTo>
                <a:cubicBezTo>
                  <a:pt x="116" y="315"/>
                  <a:pt x="117" y="315"/>
                  <a:pt x="117" y="316"/>
                </a:cubicBezTo>
                <a:cubicBezTo>
                  <a:pt x="117" y="317"/>
                  <a:pt x="118" y="318"/>
                  <a:pt x="119" y="318"/>
                </a:cubicBezTo>
                <a:cubicBezTo>
                  <a:pt x="119" y="319"/>
                  <a:pt x="118" y="321"/>
                  <a:pt x="119" y="322"/>
                </a:cubicBezTo>
                <a:cubicBezTo>
                  <a:pt x="120" y="323"/>
                  <a:pt x="121" y="323"/>
                  <a:pt x="122" y="324"/>
                </a:cubicBezTo>
                <a:cubicBezTo>
                  <a:pt x="122" y="324"/>
                  <a:pt x="123" y="325"/>
                  <a:pt x="123" y="326"/>
                </a:cubicBezTo>
                <a:cubicBezTo>
                  <a:pt x="125" y="327"/>
                  <a:pt x="126" y="329"/>
                  <a:pt x="126" y="331"/>
                </a:cubicBezTo>
                <a:cubicBezTo>
                  <a:pt x="126" y="332"/>
                  <a:pt x="126" y="333"/>
                  <a:pt x="126" y="334"/>
                </a:cubicBezTo>
                <a:cubicBezTo>
                  <a:pt x="128" y="334"/>
                  <a:pt x="130" y="335"/>
                  <a:pt x="132" y="335"/>
                </a:cubicBezTo>
                <a:cubicBezTo>
                  <a:pt x="134" y="336"/>
                  <a:pt x="135" y="337"/>
                  <a:pt x="136" y="338"/>
                </a:cubicBezTo>
                <a:cubicBezTo>
                  <a:pt x="139" y="340"/>
                  <a:pt x="144" y="341"/>
                  <a:pt x="145" y="344"/>
                </a:cubicBezTo>
                <a:cubicBezTo>
                  <a:pt x="146" y="347"/>
                  <a:pt x="143" y="348"/>
                  <a:pt x="141" y="349"/>
                </a:cubicBezTo>
                <a:cubicBezTo>
                  <a:pt x="140" y="350"/>
                  <a:pt x="138" y="351"/>
                  <a:pt x="137" y="352"/>
                </a:cubicBezTo>
                <a:cubicBezTo>
                  <a:pt x="136" y="352"/>
                  <a:pt x="136" y="355"/>
                  <a:pt x="136" y="356"/>
                </a:cubicBezTo>
                <a:cubicBezTo>
                  <a:pt x="136" y="358"/>
                  <a:pt x="136" y="363"/>
                  <a:pt x="138" y="365"/>
                </a:cubicBezTo>
                <a:cubicBezTo>
                  <a:pt x="140" y="366"/>
                  <a:pt x="141" y="366"/>
                  <a:pt x="143" y="366"/>
                </a:cubicBezTo>
                <a:cubicBezTo>
                  <a:pt x="145" y="366"/>
                  <a:pt x="146" y="367"/>
                  <a:pt x="148" y="367"/>
                </a:cubicBezTo>
                <a:cubicBezTo>
                  <a:pt x="151" y="368"/>
                  <a:pt x="153" y="364"/>
                  <a:pt x="157" y="364"/>
                </a:cubicBezTo>
                <a:cubicBezTo>
                  <a:pt x="162" y="364"/>
                  <a:pt x="166" y="365"/>
                  <a:pt x="171" y="365"/>
                </a:cubicBezTo>
                <a:cubicBezTo>
                  <a:pt x="174" y="365"/>
                  <a:pt x="177" y="365"/>
                  <a:pt x="180" y="367"/>
                </a:cubicBezTo>
                <a:cubicBezTo>
                  <a:pt x="182" y="367"/>
                  <a:pt x="183" y="368"/>
                  <a:pt x="185" y="369"/>
                </a:cubicBezTo>
                <a:cubicBezTo>
                  <a:pt x="186" y="369"/>
                  <a:pt x="188" y="369"/>
                  <a:pt x="189" y="370"/>
                </a:cubicBezTo>
                <a:cubicBezTo>
                  <a:pt x="192" y="371"/>
                  <a:pt x="194" y="372"/>
                  <a:pt x="197" y="373"/>
                </a:cubicBezTo>
                <a:cubicBezTo>
                  <a:pt x="198" y="374"/>
                  <a:pt x="200" y="375"/>
                  <a:pt x="201" y="375"/>
                </a:cubicBezTo>
                <a:cubicBezTo>
                  <a:pt x="202" y="375"/>
                  <a:pt x="202" y="374"/>
                  <a:pt x="203" y="374"/>
                </a:cubicBezTo>
                <a:cubicBezTo>
                  <a:pt x="207" y="374"/>
                  <a:pt x="209" y="378"/>
                  <a:pt x="213" y="379"/>
                </a:cubicBezTo>
                <a:cubicBezTo>
                  <a:pt x="215" y="379"/>
                  <a:pt x="219" y="379"/>
                  <a:pt x="221" y="378"/>
                </a:cubicBezTo>
                <a:cubicBezTo>
                  <a:pt x="223" y="377"/>
                  <a:pt x="225" y="375"/>
                  <a:pt x="228" y="375"/>
                </a:cubicBezTo>
                <a:cubicBezTo>
                  <a:pt x="232" y="374"/>
                  <a:pt x="236" y="375"/>
                  <a:pt x="240" y="376"/>
                </a:cubicBezTo>
                <a:cubicBezTo>
                  <a:pt x="242" y="376"/>
                  <a:pt x="244" y="376"/>
                  <a:pt x="246" y="375"/>
                </a:cubicBezTo>
                <a:cubicBezTo>
                  <a:pt x="248" y="374"/>
                  <a:pt x="248" y="373"/>
                  <a:pt x="251" y="374"/>
                </a:cubicBezTo>
                <a:cubicBezTo>
                  <a:pt x="253" y="375"/>
                  <a:pt x="255" y="378"/>
                  <a:pt x="257" y="378"/>
                </a:cubicBezTo>
                <a:cubicBezTo>
                  <a:pt x="259" y="378"/>
                  <a:pt x="261" y="378"/>
                  <a:pt x="263" y="378"/>
                </a:cubicBezTo>
                <a:cubicBezTo>
                  <a:pt x="266" y="379"/>
                  <a:pt x="269" y="380"/>
                  <a:pt x="271" y="381"/>
                </a:cubicBezTo>
                <a:cubicBezTo>
                  <a:pt x="272" y="381"/>
                  <a:pt x="273" y="382"/>
                  <a:pt x="274" y="382"/>
                </a:cubicBezTo>
                <a:cubicBezTo>
                  <a:pt x="275" y="382"/>
                  <a:pt x="275" y="382"/>
                  <a:pt x="275" y="382"/>
                </a:cubicBezTo>
                <a:cubicBezTo>
                  <a:pt x="278" y="382"/>
                  <a:pt x="281" y="384"/>
                  <a:pt x="283" y="384"/>
                </a:cubicBezTo>
                <a:cubicBezTo>
                  <a:pt x="285" y="384"/>
                  <a:pt x="285" y="384"/>
                  <a:pt x="286" y="383"/>
                </a:cubicBezTo>
                <a:cubicBezTo>
                  <a:pt x="288" y="382"/>
                  <a:pt x="289" y="382"/>
                  <a:pt x="290" y="381"/>
                </a:cubicBezTo>
                <a:cubicBezTo>
                  <a:pt x="292" y="379"/>
                  <a:pt x="293" y="379"/>
                  <a:pt x="295" y="379"/>
                </a:cubicBezTo>
                <a:cubicBezTo>
                  <a:pt x="297" y="379"/>
                  <a:pt x="299" y="380"/>
                  <a:pt x="300" y="378"/>
                </a:cubicBezTo>
                <a:cubicBezTo>
                  <a:pt x="301" y="377"/>
                  <a:pt x="300" y="376"/>
                  <a:pt x="300" y="375"/>
                </a:cubicBezTo>
                <a:cubicBezTo>
                  <a:pt x="301" y="373"/>
                  <a:pt x="304" y="372"/>
                  <a:pt x="305" y="371"/>
                </a:cubicBezTo>
                <a:cubicBezTo>
                  <a:pt x="307" y="370"/>
                  <a:pt x="308" y="369"/>
                  <a:pt x="308" y="367"/>
                </a:cubicBezTo>
                <a:cubicBezTo>
                  <a:pt x="308" y="366"/>
                  <a:pt x="308" y="365"/>
                  <a:pt x="308" y="364"/>
                </a:cubicBezTo>
                <a:cubicBezTo>
                  <a:pt x="309" y="363"/>
                  <a:pt x="311" y="362"/>
                  <a:pt x="313" y="361"/>
                </a:cubicBezTo>
                <a:cubicBezTo>
                  <a:pt x="314" y="360"/>
                  <a:pt x="315" y="359"/>
                  <a:pt x="316" y="359"/>
                </a:cubicBezTo>
                <a:cubicBezTo>
                  <a:pt x="318" y="357"/>
                  <a:pt x="321" y="357"/>
                  <a:pt x="324" y="356"/>
                </a:cubicBezTo>
                <a:cubicBezTo>
                  <a:pt x="326" y="355"/>
                  <a:pt x="328" y="355"/>
                  <a:pt x="331" y="355"/>
                </a:cubicBezTo>
                <a:cubicBezTo>
                  <a:pt x="333" y="354"/>
                  <a:pt x="334" y="354"/>
                  <a:pt x="335" y="353"/>
                </a:cubicBezTo>
                <a:cubicBezTo>
                  <a:pt x="338" y="352"/>
                  <a:pt x="341" y="350"/>
                  <a:pt x="344" y="350"/>
                </a:cubicBezTo>
                <a:cubicBezTo>
                  <a:pt x="346" y="350"/>
                  <a:pt x="349" y="350"/>
                  <a:pt x="351" y="350"/>
                </a:cubicBezTo>
                <a:cubicBezTo>
                  <a:pt x="354" y="350"/>
                  <a:pt x="356" y="350"/>
                  <a:pt x="358" y="349"/>
                </a:cubicBezTo>
                <a:cubicBezTo>
                  <a:pt x="361" y="348"/>
                  <a:pt x="363" y="347"/>
                  <a:pt x="366" y="345"/>
                </a:cubicBezTo>
                <a:cubicBezTo>
                  <a:pt x="368" y="344"/>
                  <a:pt x="370" y="342"/>
                  <a:pt x="373" y="343"/>
                </a:cubicBezTo>
                <a:cubicBezTo>
                  <a:pt x="374" y="343"/>
                  <a:pt x="376" y="344"/>
                  <a:pt x="377" y="345"/>
                </a:cubicBezTo>
                <a:cubicBezTo>
                  <a:pt x="378" y="345"/>
                  <a:pt x="380" y="346"/>
                  <a:pt x="382" y="347"/>
                </a:cubicBezTo>
                <a:cubicBezTo>
                  <a:pt x="383" y="348"/>
                  <a:pt x="383" y="349"/>
                  <a:pt x="384" y="350"/>
                </a:cubicBezTo>
                <a:cubicBezTo>
                  <a:pt x="385" y="351"/>
                  <a:pt x="386" y="351"/>
                  <a:pt x="387" y="352"/>
                </a:cubicBezTo>
                <a:cubicBezTo>
                  <a:pt x="388" y="352"/>
                  <a:pt x="389" y="353"/>
                  <a:pt x="390" y="353"/>
                </a:cubicBezTo>
                <a:cubicBezTo>
                  <a:pt x="390" y="353"/>
                  <a:pt x="392" y="353"/>
                  <a:pt x="393" y="353"/>
                </a:cubicBezTo>
                <a:cubicBezTo>
                  <a:pt x="394" y="353"/>
                  <a:pt x="396" y="354"/>
                  <a:pt x="397" y="355"/>
                </a:cubicBezTo>
                <a:cubicBezTo>
                  <a:pt x="398" y="355"/>
                  <a:pt x="398" y="355"/>
                  <a:pt x="399" y="355"/>
                </a:cubicBezTo>
                <a:cubicBezTo>
                  <a:pt x="399" y="355"/>
                  <a:pt x="401" y="354"/>
                  <a:pt x="401" y="354"/>
                </a:cubicBezTo>
                <a:cubicBezTo>
                  <a:pt x="402" y="354"/>
                  <a:pt x="403" y="354"/>
                  <a:pt x="404" y="354"/>
                </a:cubicBezTo>
                <a:cubicBezTo>
                  <a:pt x="407" y="354"/>
                  <a:pt x="406" y="354"/>
                  <a:pt x="407" y="356"/>
                </a:cubicBezTo>
                <a:cubicBezTo>
                  <a:pt x="407" y="357"/>
                  <a:pt x="408" y="357"/>
                  <a:pt x="408" y="358"/>
                </a:cubicBezTo>
                <a:cubicBezTo>
                  <a:pt x="409" y="358"/>
                  <a:pt x="410" y="360"/>
                  <a:pt x="410" y="360"/>
                </a:cubicBezTo>
                <a:cubicBezTo>
                  <a:pt x="411" y="360"/>
                  <a:pt x="413" y="360"/>
                  <a:pt x="414" y="360"/>
                </a:cubicBezTo>
                <a:cubicBezTo>
                  <a:pt x="415" y="359"/>
                  <a:pt x="420" y="355"/>
                  <a:pt x="421" y="357"/>
                </a:cubicBezTo>
                <a:cubicBezTo>
                  <a:pt x="421" y="358"/>
                  <a:pt x="421" y="358"/>
                  <a:pt x="421" y="359"/>
                </a:cubicBezTo>
                <a:cubicBezTo>
                  <a:pt x="421" y="359"/>
                  <a:pt x="421" y="360"/>
                  <a:pt x="422" y="360"/>
                </a:cubicBezTo>
                <a:cubicBezTo>
                  <a:pt x="423" y="362"/>
                  <a:pt x="423" y="362"/>
                  <a:pt x="423" y="364"/>
                </a:cubicBezTo>
                <a:cubicBezTo>
                  <a:pt x="424" y="365"/>
                  <a:pt x="423" y="366"/>
                  <a:pt x="424" y="367"/>
                </a:cubicBezTo>
                <a:cubicBezTo>
                  <a:pt x="425" y="368"/>
                  <a:pt x="425" y="368"/>
                  <a:pt x="426" y="368"/>
                </a:cubicBezTo>
                <a:cubicBezTo>
                  <a:pt x="426" y="368"/>
                  <a:pt x="426" y="369"/>
                  <a:pt x="426" y="369"/>
                </a:cubicBezTo>
                <a:cubicBezTo>
                  <a:pt x="427" y="370"/>
                  <a:pt x="428" y="370"/>
                  <a:pt x="428" y="372"/>
                </a:cubicBezTo>
                <a:cubicBezTo>
                  <a:pt x="429" y="372"/>
                  <a:pt x="428" y="373"/>
                  <a:pt x="429" y="373"/>
                </a:cubicBezTo>
                <a:cubicBezTo>
                  <a:pt x="429" y="374"/>
                  <a:pt x="430" y="375"/>
                  <a:pt x="431" y="375"/>
                </a:cubicBezTo>
                <a:cubicBezTo>
                  <a:pt x="433" y="376"/>
                  <a:pt x="436" y="376"/>
                  <a:pt x="439" y="377"/>
                </a:cubicBezTo>
                <a:cubicBezTo>
                  <a:pt x="441" y="377"/>
                  <a:pt x="443" y="378"/>
                  <a:pt x="446" y="379"/>
                </a:cubicBezTo>
                <a:cubicBezTo>
                  <a:pt x="449" y="379"/>
                  <a:pt x="452" y="379"/>
                  <a:pt x="456" y="379"/>
                </a:cubicBezTo>
                <a:cubicBezTo>
                  <a:pt x="456" y="379"/>
                  <a:pt x="456" y="379"/>
                  <a:pt x="456" y="379"/>
                </a:cubicBezTo>
                <a:cubicBezTo>
                  <a:pt x="456" y="379"/>
                  <a:pt x="455" y="379"/>
                  <a:pt x="455" y="379"/>
                </a:cubicBezTo>
                <a:cubicBezTo>
                  <a:pt x="456" y="379"/>
                  <a:pt x="456" y="379"/>
                  <a:pt x="456" y="379"/>
                </a:cubicBezTo>
                <a:cubicBezTo>
                  <a:pt x="456" y="378"/>
                  <a:pt x="456" y="377"/>
                  <a:pt x="456" y="376"/>
                </a:cubicBezTo>
                <a:cubicBezTo>
                  <a:pt x="457" y="372"/>
                  <a:pt x="458" y="369"/>
                  <a:pt x="458" y="366"/>
                </a:cubicBezTo>
                <a:cubicBezTo>
                  <a:pt x="458" y="362"/>
                  <a:pt x="458" y="359"/>
                  <a:pt x="458" y="356"/>
                </a:cubicBezTo>
                <a:cubicBezTo>
                  <a:pt x="458" y="347"/>
                  <a:pt x="457" y="340"/>
                  <a:pt x="462" y="332"/>
                </a:cubicBezTo>
                <a:cubicBezTo>
                  <a:pt x="465" y="330"/>
                  <a:pt x="466" y="328"/>
                  <a:pt x="466" y="325"/>
                </a:cubicBezTo>
                <a:cubicBezTo>
                  <a:pt x="466" y="323"/>
                  <a:pt x="466" y="322"/>
                  <a:pt x="466" y="321"/>
                </a:cubicBezTo>
                <a:cubicBezTo>
                  <a:pt x="466" y="321"/>
                  <a:pt x="467" y="319"/>
                  <a:pt x="467" y="319"/>
                </a:cubicBezTo>
                <a:cubicBezTo>
                  <a:pt x="467" y="318"/>
                  <a:pt x="467" y="317"/>
                  <a:pt x="468" y="316"/>
                </a:cubicBezTo>
                <a:cubicBezTo>
                  <a:pt x="469" y="314"/>
                  <a:pt x="469" y="312"/>
                  <a:pt x="469" y="309"/>
                </a:cubicBezTo>
                <a:cubicBezTo>
                  <a:pt x="469" y="308"/>
                  <a:pt x="468" y="306"/>
                  <a:pt x="467" y="305"/>
                </a:cubicBezTo>
                <a:cubicBezTo>
                  <a:pt x="466" y="304"/>
                  <a:pt x="465" y="304"/>
                  <a:pt x="464" y="302"/>
                </a:cubicBezTo>
                <a:cubicBezTo>
                  <a:pt x="466" y="302"/>
                  <a:pt x="468" y="302"/>
                  <a:pt x="470" y="302"/>
                </a:cubicBezTo>
                <a:cubicBezTo>
                  <a:pt x="472" y="302"/>
                  <a:pt x="472" y="301"/>
                  <a:pt x="474" y="299"/>
                </a:cubicBezTo>
                <a:cubicBezTo>
                  <a:pt x="475" y="297"/>
                  <a:pt x="476" y="296"/>
                  <a:pt x="476" y="294"/>
                </a:cubicBezTo>
                <a:cubicBezTo>
                  <a:pt x="476" y="291"/>
                  <a:pt x="473" y="290"/>
                  <a:pt x="472" y="288"/>
                </a:cubicBezTo>
                <a:cubicBezTo>
                  <a:pt x="471" y="284"/>
                  <a:pt x="472" y="279"/>
                  <a:pt x="475" y="278"/>
                </a:cubicBezTo>
                <a:cubicBezTo>
                  <a:pt x="477" y="277"/>
                  <a:pt x="479" y="278"/>
                  <a:pt x="481" y="277"/>
                </a:cubicBezTo>
                <a:cubicBezTo>
                  <a:pt x="483" y="277"/>
                  <a:pt x="482" y="274"/>
                  <a:pt x="484" y="274"/>
                </a:cubicBezTo>
                <a:cubicBezTo>
                  <a:pt x="485" y="279"/>
                  <a:pt x="479" y="280"/>
                  <a:pt x="478" y="285"/>
                </a:cubicBezTo>
                <a:cubicBezTo>
                  <a:pt x="477" y="290"/>
                  <a:pt x="488" y="288"/>
                  <a:pt x="491" y="289"/>
                </a:cubicBezTo>
                <a:cubicBezTo>
                  <a:pt x="492" y="289"/>
                  <a:pt x="493" y="288"/>
                  <a:pt x="494" y="289"/>
                </a:cubicBezTo>
                <a:cubicBezTo>
                  <a:pt x="494" y="290"/>
                  <a:pt x="494" y="291"/>
                  <a:pt x="494" y="292"/>
                </a:cubicBezTo>
                <a:cubicBezTo>
                  <a:pt x="496" y="293"/>
                  <a:pt x="500" y="292"/>
                  <a:pt x="502" y="292"/>
                </a:cubicBezTo>
                <a:cubicBezTo>
                  <a:pt x="507" y="292"/>
                  <a:pt x="512" y="292"/>
                  <a:pt x="515" y="288"/>
                </a:cubicBezTo>
                <a:cubicBezTo>
                  <a:pt x="516" y="287"/>
                  <a:pt x="516" y="286"/>
                  <a:pt x="517" y="285"/>
                </a:cubicBezTo>
                <a:cubicBezTo>
                  <a:pt x="517" y="284"/>
                  <a:pt x="517" y="281"/>
                  <a:pt x="518" y="280"/>
                </a:cubicBezTo>
                <a:cubicBezTo>
                  <a:pt x="518" y="278"/>
                  <a:pt x="518" y="276"/>
                  <a:pt x="518" y="274"/>
                </a:cubicBezTo>
                <a:cubicBezTo>
                  <a:pt x="518" y="271"/>
                  <a:pt x="520" y="268"/>
                  <a:pt x="521" y="265"/>
                </a:cubicBezTo>
                <a:cubicBezTo>
                  <a:pt x="521" y="262"/>
                  <a:pt x="522" y="259"/>
                  <a:pt x="523" y="257"/>
                </a:cubicBezTo>
                <a:cubicBezTo>
                  <a:pt x="523" y="257"/>
                  <a:pt x="525" y="255"/>
                  <a:pt x="525" y="255"/>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29" name="Freeform 37">
            <a:extLst>
              <a:ext uri="{FF2B5EF4-FFF2-40B4-BE49-F238E27FC236}">
                <a16:creationId xmlns:a16="http://schemas.microsoft.com/office/drawing/2014/main" id="{1E4E5B7B-73C0-F998-2F69-45CB61A88C72}"/>
              </a:ext>
            </a:extLst>
          </p:cNvPr>
          <p:cNvSpPr>
            <a:spLocks/>
          </p:cNvSpPr>
          <p:nvPr/>
        </p:nvSpPr>
        <p:spPr bwMode="auto">
          <a:xfrm>
            <a:off x="4235930" y="3344263"/>
            <a:ext cx="581272" cy="444134"/>
          </a:xfrm>
          <a:custGeom>
            <a:avLst/>
            <a:gdLst/>
            <a:ahLst/>
            <a:cxnLst>
              <a:cxn ang="0">
                <a:pos x="305" y="111"/>
              </a:cxn>
              <a:cxn ang="0">
                <a:pos x="303" y="97"/>
              </a:cxn>
              <a:cxn ang="0">
                <a:pos x="309" y="76"/>
              </a:cxn>
              <a:cxn ang="0">
                <a:pos x="291" y="69"/>
              </a:cxn>
              <a:cxn ang="0">
                <a:pos x="278" y="50"/>
              </a:cxn>
              <a:cxn ang="0">
                <a:pos x="252" y="32"/>
              </a:cxn>
              <a:cxn ang="0">
                <a:pos x="229" y="29"/>
              </a:cxn>
              <a:cxn ang="0">
                <a:pos x="213" y="9"/>
              </a:cxn>
              <a:cxn ang="0">
                <a:pos x="208" y="2"/>
              </a:cxn>
              <a:cxn ang="0">
                <a:pos x="200" y="11"/>
              </a:cxn>
              <a:cxn ang="0">
                <a:pos x="189" y="18"/>
              </a:cxn>
              <a:cxn ang="0">
                <a:pos x="168" y="16"/>
              </a:cxn>
              <a:cxn ang="0">
                <a:pos x="154" y="13"/>
              </a:cxn>
              <a:cxn ang="0">
                <a:pos x="137" y="10"/>
              </a:cxn>
              <a:cxn ang="0">
                <a:pos x="121" y="10"/>
              </a:cxn>
              <a:cxn ang="0">
                <a:pos x="112" y="6"/>
              </a:cxn>
              <a:cxn ang="0">
                <a:pos x="101" y="7"/>
              </a:cxn>
              <a:cxn ang="0">
                <a:pos x="78" y="5"/>
              </a:cxn>
              <a:cxn ang="0">
                <a:pos x="53" y="3"/>
              </a:cxn>
              <a:cxn ang="0">
                <a:pos x="36" y="13"/>
              </a:cxn>
              <a:cxn ang="0">
                <a:pos x="20" y="23"/>
              </a:cxn>
              <a:cxn ang="0">
                <a:pos x="12" y="27"/>
              </a:cxn>
              <a:cxn ang="0">
                <a:pos x="8" y="34"/>
              </a:cxn>
              <a:cxn ang="0">
                <a:pos x="1" y="51"/>
              </a:cxn>
              <a:cxn ang="0">
                <a:pos x="3" y="65"/>
              </a:cxn>
              <a:cxn ang="0">
                <a:pos x="8" y="74"/>
              </a:cxn>
              <a:cxn ang="0">
                <a:pos x="9" y="90"/>
              </a:cxn>
              <a:cxn ang="0">
                <a:pos x="15" y="106"/>
              </a:cxn>
              <a:cxn ang="0">
                <a:pos x="22" y="110"/>
              </a:cxn>
              <a:cxn ang="0">
                <a:pos x="42" y="124"/>
              </a:cxn>
              <a:cxn ang="0">
                <a:pos x="54" y="129"/>
              </a:cxn>
              <a:cxn ang="0">
                <a:pos x="64" y="131"/>
              </a:cxn>
              <a:cxn ang="0">
                <a:pos x="83" y="131"/>
              </a:cxn>
              <a:cxn ang="0">
                <a:pos x="95" y="140"/>
              </a:cxn>
              <a:cxn ang="0">
                <a:pos x="103" y="156"/>
              </a:cxn>
              <a:cxn ang="0">
                <a:pos x="92" y="184"/>
              </a:cxn>
              <a:cxn ang="0">
                <a:pos x="95" y="192"/>
              </a:cxn>
              <a:cxn ang="0">
                <a:pos x="114" y="200"/>
              </a:cxn>
              <a:cxn ang="0">
                <a:pos x="128" y="207"/>
              </a:cxn>
              <a:cxn ang="0">
                <a:pos x="138" y="221"/>
              </a:cxn>
              <a:cxn ang="0">
                <a:pos x="137" y="237"/>
              </a:cxn>
              <a:cxn ang="0">
                <a:pos x="144" y="235"/>
              </a:cxn>
              <a:cxn ang="0">
                <a:pos x="159" y="236"/>
              </a:cxn>
              <a:cxn ang="0">
                <a:pos x="185" y="240"/>
              </a:cxn>
              <a:cxn ang="0">
                <a:pos x="195" y="232"/>
              </a:cxn>
              <a:cxn ang="0">
                <a:pos x="203" y="234"/>
              </a:cxn>
              <a:cxn ang="0">
                <a:pos x="207" y="222"/>
              </a:cxn>
              <a:cxn ang="0">
                <a:pos x="223" y="220"/>
              </a:cxn>
              <a:cxn ang="0">
                <a:pos x="237" y="204"/>
              </a:cxn>
              <a:cxn ang="0">
                <a:pos x="247" y="212"/>
              </a:cxn>
              <a:cxn ang="0">
                <a:pos x="259" y="217"/>
              </a:cxn>
              <a:cxn ang="0">
                <a:pos x="251" y="202"/>
              </a:cxn>
              <a:cxn ang="0">
                <a:pos x="251" y="191"/>
              </a:cxn>
              <a:cxn ang="0">
                <a:pos x="258" y="164"/>
              </a:cxn>
              <a:cxn ang="0">
                <a:pos x="261" y="149"/>
              </a:cxn>
              <a:cxn ang="0">
                <a:pos x="274" y="142"/>
              </a:cxn>
              <a:cxn ang="0">
                <a:pos x="283" y="135"/>
              </a:cxn>
              <a:cxn ang="0">
                <a:pos x="289" y="129"/>
              </a:cxn>
              <a:cxn ang="0">
                <a:pos x="304" y="123"/>
              </a:cxn>
              <a:cxn ang="0">
                <a:pos x="312" y="116"/>
              </a:cxn>
            </a:cxnLst>
            <a:rect l="0" t="0" r="r" b="b"/>
            <a:pathLst>
              <a:path w="317" h="242">
                <a:moveTo>
                  <a:pt x="316" y="111"/>
                </a:moveTo>
                <a:cubicBezTo>
                  <a:pt x="314" y="110"/>
                  <a:pt x="310" y="110"/>
                  <a:pt x="308" y="110"/>
                </a:cubicBezTo>
                <a:cubicBezTo>
                  <a:pt x="308" y="110"/>
                  <a:pt x="307" y="110"/>
                  <a:pt x="306" y="110"/>
                </a:cubicBezTo>
                <a:cubicBezTo>
                  <a:pt x="306" y="110"/>
                  <a:pt x="305" y="111"/>
                  <a:pt x="305" y="111"/>
                </a:cubicBezTo>
                <a:cubicBezTo>
                  <a:pt x="303" y="111"/>
                  <a:pt x="302" y="109"/>
                  <a:pt x="301" y="108"/>
                </a:cubicBezTo>
                <a:cubicBezTo>
                  <a:pt x="300" y="106"/>
                  <a:pt x="300" y="106"/>
                  <a:pt x="301" y="105"/>
                </a:cubicBezTo>
                <a:cubicBezTo>
                  <a:pt x="302" y="103"/>
                  <a:pt x="304" y="102"/>
                  <a:pt x="304" y="100"/>
                </a:cubicBezTo>
                <a:cubicBezTo>
                  <a:pt x="304" y="98"/>
                  <a:pt x="304" y="98"/>
                  <a:pt x="303" y="97"/>
                </a:cubicBezTo>
                <a:cubicBezTo>
                  <a:pt x="302" y="96"/>
                  <a:pt x="300" y="97"/>
                  <a:pt x="301" y="94"/>
                </a:cubicBezTo>
                <a:cubicBezTo>
                  <a:pt x="301" y="94"/>
                  <a:pt x="301" y="93"/>
                  <a:pt x="302" y="92"/>
                </a:cubicBezTo>
                <a:cubicBezTo>
                  <a:pt x="304" y="91"/>
                  <a:pt x="305" y="89"/>
                  <a:pt x="306" y="87"/>
                </a:cubicBezTo>
                <a:cubicBezTo>
                  <a:pt x="307" y="85"/>
                  <a:pt x="312" y="78"/>
                  <a:pt x="309" y="76"/>
                </a:cubicBezTo>
                <a:cubicBezTo>
                  <a:pt x="308" y="75"/>
                  <a:pt x="306" y="75"/>
                  <a:pt x="305" y="75"/>
                </a:cubicBezTo>
                <a:cubicBezTo>
                  <a:pt x="303" y="75"/>
                  <a:pt x="301" y="74"/>
                  <a:pt x="299" y="74"/>
                </a:cubicBezTo>
                <a:cubicBezTo>
                  <a:pt x="297" y="73"/>
                  <a:pt x="293" y="73"/>
                  <a:pt x="292" y="72"/>
                </a:cubicBezTo>
                <a:cubicBezTo>
                  <a:pt x="291" y="71"/>
                  <a:pt x="291" y="70"/>
                  <a:pt x="291" y="69"/>
                </a:cubicBezTo>
                <a:cubicBezTo>
                  <a:pt x="290" y="67"/>
                  <a:pt x="288" y="65"/>
                  <a:pt x="287" y="63"/>
                </a:cubicBezTo>
                <a:cubicBezTo>
                  <a:pt x="286" y="62"/>
                  <a:pt x="285" y="61"/>
                  <a:pt x="285" y="60"/>
                </a:cubicBezTo>
                <a:cubicBezTo>
                  <a:pt x="284" y="60"/>
                  <a:pt x="284" y="59"/>
                  <a:pt x="284" y="58"/>
                </a:cubicBezTo>
                <a:cubicBezTo>
                  <a:pt x="283" y="55"/>
                  <a:pt x="280" y="52"/>
                  <a:pt x="278" y="50"/>
                </a:cubicBezTo>
                <a:cubicBezTo>
                  <a:pt x="275" y="48"/>
                  <a:pt x="273" y="46"/>
                  <a:pt x="270" y="44"/>
                </a:cubicBezTo>
                <a:cubicBezTo>
                  <a:pt x="267" y="42"/>
                  <a:pt x="265" y="40"/>
                  <a:pt x="262" y="39"/>
                </a:cubicBezTo>
                <a:cubicBezTo>
                  <a:pt x="260" y="37"/>
                  <a:pt x="258" y="36"/>
                  <a:pt x="255" y="35"/>
                </a:cubicBezTo>
                <a:cubicBezTo>
                  <a:pt x="254" y="34"/>
                  <a:pt x="253" y="32"/>
                  <a:pt x="252" y="32"/>
                </a:cubicBezTo>
                <a:cubicBezTo>
                  <a:pt x="250" y="30"/>
                  <a:pt x="248" y="30"/>
                  <a:pt x="246" y="30"/>
                </a:cubicBezTo>
                <a:cubicBezTo>
                  <a:pt x="243" y="30"/>
                  <a:pt x="239" y="31"/>
                  <a:pt x="236" y="29"/>
                </a:cubicBezTo>
                <a:cubicBezTo>
                  <a:pt x="235" y="29"/>
                  <a:pt x="234" y="27"/>
                  <a:pt x="233" y="27"/>
                </a:cubicBezTo>
                <a:cubicBezTo>
                  <a:pt x="232" y="26"/>
                  <a:pt x="229" y="27"/>
                  <a:pt x="229" y="29"/>
                </a:cubicBezTo>
                <a:cubicBezTo>
                  <a:pt x="227" y="29"/>
                  <a:pt x="226" y="26"/>
                  <a:pt x="226" y="25"/>
                </a:cubicBezTo>
                <a:cubicBezTo>
                  <a:pt x="223" y="24"/>
                  <a:pt x="222" y="22"/>
                  <a:pt x="221" y="19"/>
                </a:cubicBezTo>
                <a:cubicBezTo>
                  <a:pt x="219" y="16"/>
                  <a:pt x="217" y="14"/>
                  <a:pt x="216" y="11"/>
                </a:cubicBezTo>
                <a:cubicBezTo>
                  <a:pt x="215" y="10"/>
                  <a:pt x="214" y="9"/>
                  <a:pt x="213" y="9"/>
                </a:cubicBezTo>
                <a:cubicBezTo>
                  <a:pt x="213" y="8"/>
                  <a:pt x="213" y="8"/>
                  <a:pt x="213" y="7"/>
                </a:cubicBezTo>
                <a:cubicBezTo>
                  <a:pt x="214" y="6"/>
                  <a:pt x="213" y="6"/>
                  <a:pt x="214" y="5"/>
                </a:cubicBezTo>
                <a:cubicBezTo>
                  <a:pt x="217" y="3"/>
                  <a:pt x="217" y="3"/>
                  <a:pt x="217" y="3"/>
                </a:cubicBezTo>
                <a:cubicBezTo>
                  <a:pt x="217" y="0"/>
                  <a:pt x="210" y="0"/>
                  <a:pt x="208" y="2"/>
                </a:cubicBezTo>
                <a:cubicBezTo>
                  <a:pt x="208" y="2"/>
                  <a:pt x="208" y="3"/>
                  <a:pt x="207" y="3"/>
                </a:cubicBezTo>
                <a:cubicBezTo>
                  <a:pt x="207" y="4"/>
                  <a:pt x="206" y="4"/>
                  <a:pt x="205" y="4"/>
                </a:cubicBezTo>
                <a:cubicBezTo>
                  <a:pt x="204" y="5"/>
                  <a:pt x="202" y="6"/>
                  <a:pt x="201" y="7"/>
                </a:cubicBezTo>
                <a:cubicBezTo>
                  <a:pt x="200" y="8"/>
                  <a:pt x="200" y="10"/>
                  <a:pt x="200" y="11"/>
                </a:cubicBezTo>
                <a:cubicBezTo>
                  <a:pt x="200" y="12"/>
                  <a:pt x="200" y="13"/>
                  <a:pt x="200" y="14"/>
                </a:cubicBezTo>
                <a:cubicBezTo>
                  <a:pt x="199" y="14"/>
                  <a:pt x="198" y="14"/>
                  <a:pt x="197" y="14"/>
                </a:cubicBezTo>
                <a:cubicBezTo>
                  <a:pt x="196" y="15"/>
                  <a:pt x="196" y="16"/>
                  <a:pt x="195" y="17"/>
                </a:cubicBezTo>
                <a:cubicBezTo>
                  <a:pt x="193" y="18"/>
                  <a:pt x="190" y="18"/>
                  <a:pt x="189" y="18"/>
                </a:cubicBezTo>
                <a:cubicBezTo>
                  <a:pt x="184" y="17"/>
                  <a:pt x="179" y="15"/>
                  <a:pt x="175" y="18"/>
                </a:cubicBezTo>
                <a:cubicBezTo>
                  <a:pt x="174" y="18"/>
                  <a:pt x="173" y="20"/>
                  <a:pt x="171" y="20"/>
                </a:cubicBezTo>
                <a:cubicBezTo>
                  <a:pt x="170" y="20"/>
                  <a:pt x="169" y="20"/>
                  <a:pt x="169" y="19"/>
                </a:cubicBezTo>
                <a:cubicBezTo>
                  <a:pt x="168" y="18"/>
                  <a:pt x="169" y="17"/>
                  <a:pt x="168" y="16"/>
                </a:cubicBezTo>
                <a:cubicBezTo>
                  <a:pt x="168" y="15"/>
                  <a:pt x="166" y="15"/>
                  <a:pt x="165" y="15"/>
                </a:cubicBezTo>
                <a:cubicBezTo>
                  <a:pt x="163" y="14"/>
                  <a:pt x="161" y="13"/>
                  <a:pt x="159" y="12"/>
                </a:cubicBezTo>
                <a:cubicBezTo>
                  <a:pt x="158" y="11"/>
                  <a:pt x="157" y="10"/>
                  <a:pt x="156" y="10"/>
                </a:cubicBezTo>
                <a:cubicBezTo>
                  <a:pt x="154" y="10"/>
                  <a:pt x="155" y="13"/>
                  <a:pt x="154" y="13"/>
                </a:cubicBezTo>
                <a:cubicBezTo>
                  <a:pt x="153" y="12"/>
                  <a:pt x="153" y="10"/>
                  <a:pt x="153" y="9"/>
                </a:cubicBezTo>
                <a:cubicBezTo>
                  <a:pt x="150" y="8"/>
                  <a:pt x="148" y="8"/>
                  <a:pt x="145" y="9"/>
                </a:cubicBezTo>
                <a:cubicBezTo>
                  <a:pt x="144" y="9"/>
                  <a:pt x="143" y="10"/>
                  <a:pt x="142" y="10"/>
                </a:cubicBezTo>
                <a:cubicBezTo>
                  <a:pt x="140" y="10"/>
                  <a:pt x="138" y="10"/>
                  <a:pt x="137" y="10"/>
                </a:cubicBezTo>
                <a:cubicBezTo>
                  <a:pt x="135" y="9"/>
                  <a:pt x="134" y="8"/>
                  <a:pt x="132" y="8"/>
                </a:cubicBezTo>
                <a:cubicBezTo>
                  <a:pt x="131" y="8"/>
                  <a:pt x="129" y="7"/>
                  <a:pt x="128" y="7"/>
                </a:cubicBezTo>
                <a:cubicBezTo>
                  <a:pt x="127" y="8"/>
                  <a:pt x="127" y="10"/>
                  <a:pt x="125" y="10"/>
                </a:cubicBezTo>
                <a:cubicBezTo>
                  <a:pt x="124" y="10"/>
                  <a:pt x="122" y="9"/>
                  <a:pt x="121" y="10"/>
                </a:cubicBezTo>
                <a:cubicBezTo>
                  <a:pt x="121" y="12"/>
                  <a:pt x="117" y="14"/>
                  <a:pt x="115" y="14"/>
                </a:cubicBezTo>
                <a:cubicBezTo>
                  <a:pt x="113" y="13"/>
                  <a:pt x="113" y="10"/>
                  <a:pt x="113" y="9"/>
                </a:cubicBezTo>
                <a:cubicBezTo>
                  <a:pt x="113" y="8"/>
                  <a:pt x="112" y="8"/>
                  <a:pt x="112" y="8"/>
                </a:cubicBezTo>
                <a:cubicBezTo>
                  <a:pt x="112" y="7"/>
                  <a:pt x="112" y="6"/>
                  <a:pt x="112" y="6"/>
                </a:cubicBezTo>
                <a:cubicBezTo>
                  <a:pt x="112" y="5"/>
                  <a:pt x="110" y="6"/>
                  <a:pt x="110" y="6"/>
                </a:cubicBezTo>
                <a:cubicBezTo>
                  <a:pt x="109" y="5"/>
                  <a:pt x="107" y="5"/>
                  <a:pt x="106" y="5"/>
                </a:cubicBezTo>
                <a:cubicBezTo>
                  <a:pt x="105" y="5"/>
                  <a:pt x="104" y="5"/>
                  <a:pt x="103" y="5"/>
                </a:cubicBezTo>
                <a:cubicBezTo>
                  <a:pt x="102" y="6"/>
                  <a:pt x="102" y="7"/>
                  <a:pt x="101" y="7"/>
                </a:cubicBezTo>
                <a:cubicBezTo>
                  <a:pt x="100" y="7"/>
                  <a:pt x="99" y="7"/>
                  <a:pt x="99" y="7"/>
                </a:cubicBezTo>
                <a:cubicBezTo>
                  <a:pt x="97" y="7"/>
                  <a:pt x="96" y="7"/>
                  <a:pt x="94" y="7"/>
                </a:cubicBezTo>
                <a:cubicBezTo>
                  <a:pt x="91" y="7"/>
                  <a:pt x="89" y="7"/>
                  <a:pt x="86" y="6"/>
                </a:cubicBezTo>
                <a:cubicBezTo>
                  <a:pt x="83" y="5"/>
                  <a:pt x="81" y="5"/>
                  <a:pt x="78" y="5"/>
                </a:cubicBezTo>
                <a:cubicBezTo>
                  <a:pt x="75" y="5"/>
                  <a:pt x="71" y="5"/>
                  <a:pt x="67" y="4"/>
                </a:cubicBezTo>
                <a:cubicBezTo>
                  <a:pt x="66" y="4"/>
                  <a:pt x="65" y="3"/>
                  <a:pt x="64" y="3"/>
                </a:cubicBezTo>
                <a:cubicBezTo>
                  <a:pt x="63" y="3"/>
                  <a:pt x="62" y="2"/>
                  <a:pt x="61" y="2"/>
                </a:cubicBezTo>
                <a:cubicBezTo>
                  <a:pt x="60" y="1"/>
                  <a:pt x="54" y="1"/>
                  <a:pt x="53" y="3"/>
                </a:cubicBezTo>
                <a:cubicBezTo>
                  <a:pt x="52" y="5"/>
                  <a:pt x="54" y="7"/>
                  <a:pt x="50" y="7"/>
                </a:cubicBezTo>
                <a:cubicBezTo>
                  <a:pt x="49" y="7"/>
                  <a:pt x="48" y="7"/>
                  <a:pt x="47" y="8"/>
                </a:cubicBezTo>
                <a:cubicBezTo>
                  <a:pt x="45" y="8"/>
                  <a:pt x="42" y="9"/>
                  <a:pt x="41" y="10"/>
                </a:cubicBezTo>
                <a:cubicBezTo>
                  <a:pt x="39" y="12"/>
                  <a:pt x="39" y="13"/>
                  <a:pt x="36" y="13"/>
                </a:cubicBezTo>
                <a:cubicBezTo>
                  <a:pt x="33" y="13"/>
                  <a:pt x="31" y="12"/>
                  <a:pt x="29" y="14"/>
                </a:cubicBezTo>
                <a:cubicBezTo>
                  <a:pt x="28" y="14"/>
                  <a:pt x="26" y="16"/>
                  <a:pt x="25" y="17"/>
                </a:cubicBezTo>
                <a:cubicBezTo>
                  <a:pt x="23" y="17"/>
                  <a:pt x="22" y="17"/>
                  <a:pt x="21" y="19"/>
                </a:cubicBezTo>
                <a:cubicBezTo>
                  <a:pt x="21" y="20"/>
                  <a:pt x="21" y="22"/>
                  <a:pt x="20" y="23"/>
                </a:cubicBezTo>
                <a:cubicBezTo>
                  <a:pt x="19" y="23"/>
                  <a:pt x="18" y="24"/>
                  <a:pt x="17" y="24"/>
                </a:cubicBezTo>
                <a:cubicBezTo>
                  <a:pt x="16" y="24"/>
                  <a:pt x="15" y="25"/>
                  <a:pt x="15" y="25"/>
                </a:cubicBezTo>
                <a:cubicBezTo>
                  <a:pt x="15" y="25"/>
                  <a:pt x="14" y="26"/>
                  <a:pt x="14" y="26"/>
                </a:cubicBezTo>
                <a:cubicBezTo>
                  <a:pt x="14" y="26"/>
                  <a:pt x="12" y="26"/>
                  <a:pt x="12" y="27"/>
                </a:cubicBezTo>
                <a:cubicBezTo>
                  <a:pt x="11" y="27"/>
                  <a:pt x="12" y="28"/>
                  <a:pt x="12" y="28"/>
                </a:cubicBezTo>
                <a:cubicBezTo>
                  <a:pt x="12" y="29"/>
                  <a:pt x="11" y="29"/>
                  <a:pt x="11" y="29"/>
                </a:cubicBezTo>
                <a:cubicBezTo>
                  <a:pt x="11" y="30"/>
                  <a:pt x="10" y="31"/>
                  <a:pt x="10" y="31"/>
                </a:cubicBezTo>
                <a:cubicBezTo>
                  <a:pt x="9" y="32"/>
                  <a:pt x="9" y="33"/>
                  <a:pt x="8" y="34"/>
                </a:cubicBezTo>
                <a:cubicBezTo>
                  <a:pt x="7" y="34"/>
                  <a:pt x="6" y="33"/>
                  <a:pt x="5" y="34"/>
                </a:cubicBezTo>
                <a:cubicBezTo>
                  <a:pt x="3" y="35"/>
                  <a:pt x="3" y="38"/>
                  <a:pt x="3" y="40"/>
                </a:cubicBezTo>
                <a:cubicBezTo>
                  <a:pt x="2" y="43"/>
                  <a:pt x="2" y="46"/>
                  <a:pt x="2" y="49"/>
                </a:cubicBezTo>
                <a:cubicBezTo>
                  <a:pt x="2" y="50"/>
                  <a:pt x="2" y="50"/>
                  <a:pt x="1" y="51"/>
                </a:cubicBezTo>
                <a:cubicBezTo>
                  <a:pt x="0" y="52"/>
                  <a:pt x="0" y="53"/>
                  <a:pt x="0" y="55"/>
                </a:cubicBezTo>
                <a:cubicBezTo>
                  <a:pt x="0" y="57"/>
                  <a:pt x="0" y="61"/>
                  <a:pt x="1" y="63"/>
                </a:cubicBezTo>
                <a:cubicBezTo>
                  <a:pt x="1" y="63"/>
                  <a:pt x="2" y="63"/>
                  <a:pt x="2" y="64"/>
                </a:cubicBezTo>
                <a:cubicBezTo>
                  <a:pt x="2" y="64"/>
                  <a:pt x="3" y="65"/>
                  <a:pt x="3" y="65"/>
                </a:cubicBezTo>
                <a:cubicBezTo>
                  <a:pt x="4" y="67"/>
                  <a:pt x="5" y="67"/>
                  <a:pt x="5" y="69"/>
                </a:cubicBezTo>
                <a:cubicBezTo>
                  <a:pt x="5" y="68"/>
                  <a:pt x="6" y="70"/>
                  <a:pt x="6" y="70"/>
                </a:cubicBezTo>
                <a:cubicBezTo>
                  <a:pt x="6" y="70"/>
                  <a:pt x="7" y="70"/>
                  <a:pt x="7" y="71"/>
                </a:cubicBezTo>
                <a:cubicBezTo>
                  <a:pt x="8" y="72"/>
                  <a:pt x="7" y="73"/>
                  <a:pt x="8" y="74"/>
                </a:cubicBezTo>
                <a:cubicBezTo>
                  <a:pt x="8" y="76"/>
                  <a:pt x="8" y="76"/>
                  <a:pt x="8" y="78"/>
                </a:cubicBezTo>
                <a:cubicBezTo>
                  <a:pt x="9" y="81"/>
                  <a:pt x="8" y="84"/>
                  <a:pt x="8" y="88"/>
                </a:cubicBezTo>
                <a:cubicBezTo>
                  <a:pt x="8" y="88"/>
                  <a:pt x="8" y="89"/>
                  <a:pt x="8" y="89"/>
                </a:cubicBezTo>
                <a:cubicBezTo>
                  <a:pt x="9" y="90"/>
                  <a:pt x="9" y="90"/>
                  <a:pt x="9" y="90"/>
                </a:cubicBezTo>
                <a:cubicBezTo>
                  <a:pt x="10" y="92"/>
                  <a:pt x="12" y="95"/>
                  <a:pt x="12" y="97"/>
                </a:cubicBezTo>
                <a:cubicBezTo>
                  <a:pt x="12" y="99"/>
                  <a:pt x="12" y="101"/>
                  <a:pt x="12" y="102"/>
                </a:cubicBezTo>
                <a:cubicBezTo>
                  <a:pt x="12" y="103"/>
                  <a:pt x="12" y="104"/>
                  <a:pt x="13" y="105"/>
                </a:cubicBezTo>
                <a:cubicBezTo>
                  <a:pt x="13" y="105"/>
                  <a:pt x="14" y="105"/>
                  <a:pt x="15" y="106"/>
                </a:cubicBezTo>
                <a:cubicBezTo>
                  <a:pt x="15" y="107"/>
                  <a:pt x="15" y="107"/>
                  <a:pt x="15" y="108"/>
                </a:cubicBezTo>
                <a:cubicBezTo>
                  <a:pt x="16" y="109"/>
                  <a:pt x="18" y="109"/>
                  <a:pt x="19" y="110"/>
                </a:cubicBezTo>
                <a:cubicBezTo>
                  <a:pt x="19" y="111"/>
                  <a:pt x="19" y="111"/>
                  <a:pt x="19" y="111"/>
                </a:cubicBezTo>
                <a:cubicBezTo>
                  <a:pt x="20" y="110"/>
                  <a:pt x="20" y="109"/>
                  <a:pt x="22" y="110"/>
                </a:cubicBezTo>
                <a:cubicBezTo>
                  <a:pt x="25" y="111"/>
                  <a:pt x="27" y="115"/>
                  <a:pt x="29" y="118"/>
                </a:cubicBezTo>
                <a:cubicBezTo>
                  <a:pt x="30" y="119"/>
                  <a:pt x="31" y="121"/>
                  <a:pt x="33" y="121"/>
                </a:cubicBezTo>
                <a:cubicBezTo>
                  <a:pt x="35" y="121"/>
                  <a:pt x="37" y="122"/>
                  <a:pt x="39" y="122"/>
                </a:cubicBezTo>
                <a:cubicBezTo>
                  <a:pt x="40" y="123"/>
                  <a:pt x="41" y="123"/>
                  <a:pt x="42" y="124"/>
                </a:cubicBezTo>
                <a:cubicBezTo>
                  <a:pt x="42" y="124"/>
                  <a:pt x="43" y="124"/>
                  <a:pt x="44" y="124"/>
                </a:cubicBezTo>
                <a:cubicBezTo>
                  <a:pt x="45" y="125"/>
                  <a:pt x="46" y="126"/>
                  <a:pt x="47" y="126"/>
                </a:cubicBezTo>
                <a:cubicBezTo>
                  <a:pt x="48" y="127"/>
                  <a:pt x="51" y="126"/>
                  <a:pt x="52" y="127"/>
                </a:cubicBezTo>
                <a:cubicBezTo>
                  <a:pt x="53" y="128"/>
                  <a:pt x="53" y="129"/>
                  <a:pt x="54" y="129"/>
                </a:cubicBezTo>
                <a:cubicBezTo>
                  <a:pt x="55" y="129"/>
                  <a:pt x="55" y="128"/>
                  <a:pt x="56" y="128"/>
                </a:cubicBezTo>
                <a:cubicBezTo>
                  <a:pt x="57" y="127"/>
                  <a:pt x="58" y="130"/>
                  <a:pt x="59" y="131"/>
                </a:cubicBezTo>
                <a:cubicBezTo>
                  <a:pt x="60" y="131"/>
                  <a:pt x="61" y="133"/>
                  <a:pt x="62" y="133"/>
                </a:cubicBezTo>
                <a:cubicBezTo>
                  <a:pt x="64" y="133"/>
                  <a:pt x="63" y="132"/>
                  <a:pt x="64" y="131"/>
                </a:cubicBezTo>
                <a:cubicBezTo>
                  <a:pt x="64" y="131"/>
                  <a:pt x="65" y="130"/>
                  <a:pt x="66" y="129"/>
                </a:cubicBezTo>
                <a:cubicBezTo>
                  <a:pt x="68" y="128"/>
                  <a:pt x="69" y="128"/>
                  <a:pt x="71" y="129"/>
                </a:cubicBezTo>
                <a:cubicBezTo>
                  <a:pt x="74" y="130"/>
                  <a:pt x="76" y="131"/>
                  <a:pt x="80" y="131"/>
                </a:cubicBezTo>
                <a:cubicBezTo>
                  <a:pt x="81" y="131"/>
                  <a:pt x="82" y="131"/>
                  <a:pt x="83" y="131"/>
                </a:cubicBezTo>
                <a:cubicBezTo>
                  <a:pt x="84" y="130"/>
                  <a:pt x="84" y="129"/>
                  <a:pt x="86" y="129"/>
                </a:cubicBezTo>
                <a:cubicBezTo>
                  <a:pt x="87" y="129"/>
                  <a:pt x="89" y="131"/>
                  <a:pt x="90" y="132"/>
                </a:cubicBezTo>
                <a:cubicBezTo>
                  <a:pt x="91" y="134"/>
                  <a:pt x="90" y="135"/>
                  <a:pt x="91" y="136"/>
                </a:cubicBezTo>
                <a:cubicBezTo>
                  <a:pt x="91" y="137"/>
                  <a:pt x="94" y="139"/>
                  <a:pt x="95" y="140"/>
                </a:cubicBezTo>
                <a:cubicBezTo>
                  <a:pt x="96" y="141"/>
                  <a:pt x="98" y="141"/>
                  <a:pt x="99" y="142"/>
                </a:cubicBezTo>
                <a:cubicBezTo>
                  <a:pt x="100" y="144"/>
                  <a:pt x="100" y="146"/>
                  <a:pt x="101" y="147"/>
                </a:cubicBezTo>
                <a:cubicBezTo>
                  <a:pt x="101" y="149"/>
                  <a:pt x="104" y="151"/>
                  <a:pt x="104" y="154"/>
                </a:cubicBezTo>
                <a:cubicBezTo>
                  <a:pt x="104" y="155"/>
                  <a:pt x="104" y="156"/>
                  <a:pt x="103" y="156"/>
                </a:cubicBezTo>
                <a:cubicBezTo>
                  <a:pt x="101" y="159"/>
                  <a:pt x="99" y="162"/>
                  <a:pt x="97" y="164"/>
                </a:cubicBezTo>
                <a:cubicBezTo>
                  <a:pt x="95" y="166"/>
                  <a:pt x="95" y="167"/>
                  <a:pt x="95" y="170"/>
                </a:cubicBezTo>
                <a:cubicBezTo>
                  <a:pt x="94" y="173"/>
                  <a:pt x="93" y="176"/>
                  <a:pt x="93" y="180"/>
                </a:cubicBezTo>
                <a:cubicBezTo>
                  <a:pt x="93" y="181"/>
                  <a:pt x="92" y="182"/>
                  <a:pt x="92" y="184"/>
                </a:cubicBezTo>
                <a:cubicBezTo>
                  <a:pt x="92" y="185"/>
                  <a:pt x="92" y="187"/>
                  <a:pt x="92" y="189"/>
                </a:cubicBezTo>
                <a:cubicBezTo>
                  <a:pt x="92" y="190"/>
                  <a:pt x="92" y="190"/>
                  <a:pt x="93" y="190"/>
                </a:cubicBezTo>
                <a:cubicBezTo>
                  <a:pt x="93" y="190"/>
                  <a:pt x="94" y="190"/>
                  <a:pt x="94" y="191"/>
                </a:cubicBezTo>
                <a:cubicBezTo>
                  <a:pt x="95" y="191"/>
                  <a:pt x="95" y="191"/>
                  <a:pt x="95" y="192"/>
                </a:cubicBezTo>
                <a:cubicBezTo>
                  <a:pt x="97" y="193"/>
                  <a:pt x="99" y="194"/>
                  <a:pt x="101" y="194"/>
                </a:cubicBezTo>
                <a:cubicBezTo>
                  <a:pt x="103" y="195"/>
                  <a:pt x="105" y="196"/>
                  <a:pt x="107" y="196"/>
                </a:cubicBezTo>
                <a:cubicBezTo>
                  <a:pt x="109" y="196"/>
                  <a:pt x="110" y="196"/>
                  <a:pt x="111" y="197"/>
                </a:cubicBezTo>
                <a:cubicBezTo>
                  <a:pt x="112" y="198"/>
                  <a:pt x="113" y="199"/>
                  <a:pt x="114" y="200"/>
                </a:cubicBezTo>
                <a:cubicBezTo>
                  <a:pt x="114" y="200"/>
                  <a:pt x="115" y="201"/>
                  <a:pt x="115" y="201"/>
                </a:cubicBezTo>
                <a:cubicBezTo>
                  <a:pt x="116" y="202"/>
                  <a:pt x="115" y="203"/>
                  <a:pt x="116" y="203"/>
                </a:cubicBezTo>
                <a:cubicBezTo>
                  <a:pt x="116" y="204"/>
                  <a:pt x="117" y="205"/>
                  <a:pt x="117" y="205"/>
                </a:cubicBezTo>
                <a:cubicBezTo>
                  <a:pt x="121" y="206"/>
                  <a:pt x="125" y="205"/>
                  <a:pt x="128" y="207"/>
                </a:cubicBezTo>
                <a:cubicBezTo>
                  <a:pt x="129" y="208"/>
                  <a:pt x="131" y="210"/>
                  <a:pt x="132" y="210"/>
                </a:cubicBezTo>
                <a:cubicBezTo>
                  <a:pt x="132" y="211"/>
                  <a:pt x="132" y="212"/>
                  <a:pt x="132" y="213"/>
                </a:cubicBezTo>
                <a:cubicBezTo>
                  <a:pt x="132" y="215"/>
                  <a:pt x="134" y="216"/>
                  <a:pt x="134" y="217"/>
                </a:cubicBezTo>
                <a:cubicBezTo>
                  <a:pt x="135" y="218"/>
                  <a:pt x="137" y="219"/>
                  <a:pt x="138" y="221"/>
                </a:cubicBezTo>
                <a:cubicBezTo>
                  <a:pt x="139" y="223"/>
                  <a:pt x="139" y="228"/>
                  <a:pt x="138" y="230"/>
                </a:cubicBezTo>
                <a:cubicBezTo>
                  <a:pt x="138" y="231"/>
                  <a:pt x="137" y="230"/>
                  <a:pt x="137" y="231"/>
                </a:cubicBezTo>
                <a:cubicBezTo>
                  <a:pt x="136" y="232"/>
                  <a:pt x="137" y="233"/>
                  <a:pt x="137" y="233"/>
                </a:cubicBezTo>
                <a:cubicBezTo>
                  <a:pt x="137" y="234"/>
                  <a:pt x="136" y="236"/>
                  <a:pt x="137" y="237"/>
                </a:cubicBezTo>
                <a:cubicBezTo>
                  <a:pt x="137" y="238"/>
                  <a:pt x="137" y="239"/>
                  <a:pt x="138" y="240"/>
                </a:cubicBezTo>
                <a:cubicBezTo>
                  <a:pt x="138" y="240"/>
                  <a:pt x="138" y="240"/>
                  <a:pt x="139" y="239"/>
                </a:cubicBezTo>
                <a:cubicBezTo>
                  <a:pt x="139" y="238"/>
                  <a:pt x="140" y="237"/>
                  <a:pt x="141" y="237"/>
                </a:cubicBezTo>
                <a:cubicBezTo>
                  <a:pt x="142" y="235"/>
                  <a:pt x="142" y="235"/>
                  <a:pt x="144" y="235"/>
                </a:cubicBezTo>
                <a:cubicBezTo>
                  <a:pt x="147" y="234"/>
                  <a:pt x="149" y="234"/>
                  <a:pt x="152" y="234"/>
                </a:cubicBezTo>
                <a:cubicBezTo>
                  <a:pt x="153" y="234"/>
                  <a:pt x="154" y="234"/>
                  <a:pt x="155" y="234"/>
                </a:cubicBezTo>
                <a:cubicBezTo>
                  <a:pt x="156" y="235"/>
                  <a:pt x="156" y="235"/>
                  <a:pt x="157" y="235"/>
                </a:cubicBezTo>
                <a:cubicBezTo>
                  <a:pt x="158" y="236"/>
                  <a:pt x="159" y="236"/>
                  <a:pt x="159" y="236"/>
                </a:cubicBezTo>
                <a:cubicBezTo>
                  <a:pt x="161" y="236"/>
                  <a:pt x="166" y="238"/>
                  <a:pt x="167" y="236"/>
                </a:cubicBezTo>
                <a:cubicBezTo>
                  <a:pt x="167" y="236"/>
                  <a:pt x="167" y="237"/>
                  <a:pt x="167" y="237"/>
                </a:cubicBezTo>
                <a:cubicBezTo>
                  <a:pt x="170" y="238"/>
                  <a:pt x="174" y="237"/>
                  <a:pt x="176" y="238"/>
                </a:cubicBezTo>
                <a:cubicBezTo>
                  <a:pt x="179" y="239"/>
                  <a:pt x="182" y="242"/>
                  <a:pt x="185" y="240"/>
                </a:cubicBezTo>
                <a:cubicBezTo>
                  <a:pt x="187" y="240"/>
                  <a:pt x="187" y="239"/>
                  <a:pt x="188" y="237"/>
                </a:cubicBezTo>
                <a:cubicBezTo>
                  <a:pt x="189" y="236"/>
                  <a:pt x="190" y="236"/>
                  <a:pt x="192" y="235"/>
                </a:cubicBezTo>
                <a:cubicBezTo>
                  <a:pt x="192" y="235"/>
                  <a:pt x="193" y="234"/>
                  <a:pt x="194" y="234"/>
                </a:cubicBezTo>
                <a:cubicBezTo>
                  <a:pt x="194" y="233"/>
                  <a:pt x="195" y="233"/>
                  <a:pt x="195" y="232"/>
                </a:cubicBezTo>
                <a:cubicBezTo>
                  <a:pt x="196" y="232"/>
                  <a:pt x="197" y="232"/>
                  <a:pt x="197" y="232"/>
                </a:cubicBezTo>
                <a:cubicBezTo>
                  <a:pt x="198" y="231"/>
                  <a:pt x="199" y="230"/>
                  <a:pt x="200" y="230"/>
                </a:cubicBezTo>
                <a:cubicBezTo>
                  <a:pt x="201" y="232"/>
                  <a:pt x="198" y="236"/>
                  <a:pt x="202" y="234"/>
                </a:cubicBezTo>
                <a:cubicBezTo>
                  <a:pt x="202" y="234"/>
                  <a:pt x="203" y="234"/>
                  <a:pt x="203" y="234"/>
                </a:cubicBezTo>
                <a:cubicBezTo>
                  <a:pt x="204" y="233"/>
                  <a:pt x="204" y="233"/>
                  <a:pt x="205" y="232"/>
                </a:cubicBezTo>
                <a:cubicBezTo>
                  <a:pt x="206" y="231"/>
                  <a:pt x="207" y="232"/>
                  <a:pt x="208" y="231"/>
                </a:cubicBezTo>
                <a:cubicBezTo>
                  <a:pt x="209" y="229"/>
                  <a:pt x="207" y="228"/>
                  <a:pt x="207" y="226"/>
                </a:cubicBezTo>
                <a:cubicBezTo>
                  <a:pt x="207" y="225"/>
                  <a:pt x="207" y="223"/>
                  <a:pt x="207" y="222"/>
                </a:cubicBezTo>
                <a:cubicBezTo>
                  <a:pt x="207" y="221"/>
                  <a:pt x="208" y="218"/>
                  <a:pt x="210" y="218"/>
                </a:cubicBezTo>
                <a:cubicBezTo>
                  <a:pt x="211" y="217"/>
                  <a:pt x="214" y="216"/>
                  <a:pt x="216" y="216"/>
                </a:cubicBezTo>
                <a:cubicBezTo>
                  <a:pt x="217" y="217"/>
                  <a:pt x="217" y="219"/>
                  <a:pt x="219" y="219"/>
                </a:cubicBezTo>
                <a:cubicBezTo>
                  <a:pt x="220" y="220"/>
                  <a:pt x="222" y="220"/>
                  <a:pt x="223" y="220"/>
                </a:cubicBezTo>
                <a:cubicBezTo>
                  <a:pt x="228" y="220"/>
                  <a:pt x="227" y="215"/>
                  <a:pt x="227" y="212"/>
                </a:cubicBezTo>
                <a:cubicBezTo>
                  <a:pt x="227" y="208"/>
                  <a:pt x="231" y="204"/>
                  <a:pt x="235" y="205"/>
                </a:cubicBezTo>
                <a:cubicBezTo>
                  <a:pt x="236" y="205"/>
                  <a:pt x="236" y="205"/>
                  <a:pt x="236" y="205"/>
                </a:cubicBezTo>
                <a:cubicBezTo>
                  <a:pt x="237" y="205"/>
                  <a:pt x="237" y="205"/>
                  <a:pt x="237" y="204"/>
                </a:cubicBezTo>
                <a:cubicBezTo>
                  <a:pt x="238" y="204"/>
                  <a:pt x="238" y="204"/>
                  <a:pt x="238" y="204"/>
                </a:cubicBezTo>
                <a:cubicBezTo>
                  <a:pt x="241" y="204"/>
                  <a:pt x="244" y="204"/>
                  <a:pt x="246" y="204"/>
                </a:cubicBezTo>
                <a:cubicBezTo>
                  <a:pt x="246" y="206"/>
                  <a:pt x="248" y="206"/>
                  <a:pt x="248" y="208"/>
                </a:cubicBezTo>
                <a:cubicBezTo>
                  <a:pt x="248" y="210"/>
                  <a:pt x="247" y="210"/>
                  <a:pt x="247" y="212"/>
                </a:cubicBezTo>
                <a:cubicBezTo>
                  <a:pt x="246" y="213"/>
                  <a:pt x="246" y="215"/>
                  <a:pt x="246" y="216"/>
                </a:cubicBezTo>
                <a:cubicBezTo>
                  <a:pt x="246" y="218"/>
                  <a:pt x="246" y="218"/>
                  <a:pt x="248" y="219"/>
                </a:cubicBezTo>
                <a:cubicBezTo>
                  <a:pt x="250" y="219"/>
                  <a:pt x="254" y="219"/>
                  <a:pt x="256" y="219"/>
                </a:cubicBezTo>
                <a:cubicBezTo>
                  <a:pt x="257" y="219"/>
                  <a:pt x="259" y="218"/>
                  <a:pt x="259" y="217"/>
                </a:cubicBezTo>
                <a:cubicBezTo>
                  <a:pt x="261" y="214"/>
                  <a:pt x="259" y="211"/>
                  <a:pt x="257" y="209"/>
                </a:cubicBezTo>
                <a:cubicBezTo>
                  <a:pt x="257" y="208"/>
                  <a:pt x="256" y="207"/>
                  <a:pt x="255" y="207"/>
                </a:cubicBezTo>
                <a:cubicBezTo>
                  <a:pt x="254" y="206"/>
                  <a:pt x="253" y="205"/>
                  <a:pt x="252" y="204"/>
                </a:cubicBezTo>
                <a:cubicBezTo>
                  <a:pt x="252" y="204"/>
                  <a:pt x="252" y="202"/>
                  <a:pt x="251" y="202"/>
                </a:cubicBezTo>
                <a:cubicBezTo>
                  <a:pt x="250" y="200"/>
                  <a:pt x="249" y="201"/>
                  <a:pt x="249" y="199"/>
                </a:cubicBezTo>
                <a:cubicBezTo>
                  <a:pt x="249" y="198"/>
                  <a:pt x="249" y="197"/>
                  <a:pt x="249" y="196"/>
                </a:cubicBezTo>
                <a:cubicBezTo>
                  <a:pt x="249" y="195"/>
                  <a:pt x="249" y="194"/>
                  <a:pt x="250" y="193"/>
                </a:cubicBezTo>
                <a:cubicBezTo>
                  <a:pt x="250" y="192"/>
                  <a:pt x="251" y="191"/>
                  <a:pt x="251" y="191"/>
                </a:cubicBezTo>
                <a:cubicBezTo>
                  <a:pt x="252" y="189"/>
                  <a:pt x="253" y="188"/>
                  <a:pt x="254" y="186"/>
                </a:cubicBezTo>
                <a:cubicBezTo>
                  <a:pt x="255" y="184"/>
                  <a:pt x="256" y="183"/>
                  <a:pt x="257" y="180"/>
                </a:cubicBezTo>
                <a:cubicBezTo>
                  <a:pt x="257" y="179"/>
                  <a:pt x="258" y="177"/>
                  <a:pt x="258" y="176"/>
                </a:cubicBezTo>
                <a:cubicBezTo>
                  <a:pt x="259" y="172"/>
                  <a:pt x="258" y="168"/>
                  <a:pt x="258" y="164"/>
                </a:cubicBezTo>
                <a:cubicBezTo>
                  <a:pt x="258" y="161"/>
                  <a:pt x="258" y="158"/>
                  <a:pt x="258" y="155"/>
                </a:cubicBezTo>
                <a:cubicBezTo>
                  <a:pt x="258" y="155"/>
                  <a:pt x="258" y="154"/>
                  <a:pt x="258" y="154"/>
                </a:cubicBezTo>
                <a:cubicBezTo>
                  <a:pt x="259" y="153"/>
                  <a:pt x="259" y="153"/>
                  <a:pt x="259" y="152"/>
                </a:cubicBezTo>
                <a:cubicBezTo>
                  <a:pt x="260" y="150"/>
                  <a:pt x="260" y="150"/>
                  <a:pt x="261" y="149"/>
                </a:cubicBezTo>
                <a:cubicBezTo>
                  <a:pt x="263" y="148"/>
                  <a:pt x="264" y="148"/>
                  <a:pt x="265" y="148"/>
                </a:cubicBezTo>
                <a:cubicBezTo>
                  <a:pt x="266" y="147"/>
                  <a:pt x="268" y="146"/>
                  <a:pt x="269" y="145"/>
                </a:cubicBezTo>
                <a:cubicBezTo>
                  <a:pt x="269" y="145"/>
                  <a:pt x="269" y="144"/>
                  <a:pt x="270" y="144"/>
                </a:cubicBezTo>
                <a:cubicBezTo>
                  <a:pt x="271" y="143"/>
                  <a:pt x="273" y="143"/>
                  <a:pt x="274" y="142"/>
                </a:cubicBezTo>
                <a:cubicBezTo>
                  <a:pt x="276" y="142"/>
                  <a:pt x="277" y="142"/>
                  <a:pt x="279" y="142"/>
                </a:cubicBezTo>
                <a:cubicBezTo>
                  <a:pt x="281" y="142"/>
                  <a:pt x="281" y="142"/>
                  <a:pt x="282" y="141"/>
                </a:cubicBezTo>
                <a:cubicBezTo>
                  <a:pt x="282" y="140"/>
                  <a:pt x="283" y="139"/>
                  <a:pt x="283" y="138"/>
                </a:cubicBezTo>
                <a:cubicBezTo>
                  <a:pt x="283" y="137"/>
                  <a:pt x="283" y="136"/>
                  <a:pt x="283" y="135"/>
                </a:cubicBezTo>
                <a:cubicBezTo>
                  <a:pt x="283" y="135"/>
                  <a:pt x="284" y="135"/>
                  <a:pt x="284" y="134"/>
                </a:cubicBezTo>
                <a:cubicBezTo>
                  <a:pt x="284" y="134"/>
                  <a:pt x="284" y="134"/>
                  <a:pt x="284" y="133"/>
                </a:cubicBezTo>
                <a:cubicBezTo>
                  <a:pt x="285" y="133"/>
                  <a:pt x="285" y="132"/>
                  <a:pt x="285" y="132"/>
                </a:cubicBezTo>
                <a:cubicBezTo>
                  <a:pt x="287" y="131"/>
                  <a:pt x="288" y="130"/>
                  <a:pt x="289" y="129"/>
                </a:cubicBezTo>
                <a:cubicBezTo>
                  <a:pt x="291" y="129"/>
                  <a:pt x="293" y="128"/>
                  <a:pt x="294" y="127"/>
                </a:cubicBezTo>
                <a:cubicBezTo>
                  <a:pt x="295" y="126"/>
                  <a:pt x="295" y="126"/>
                  <a:pt x="296" y="125"/>
                </a:cubicBezTo>
                <a:cubicBezTo>
                  <a:pt x="298" y="125"/>
                  <a:pt x="299" y="124"/>
                  <a:pt x="301" y="124"/>
                </a:cubicBezTo>
                <a:cubicBezTo>
                  <a:pt x="302" y="123"/>
                  <a:pt x="303" y="124"/>
                  <a:pt x="304" y="123"/>
                </a:cubicBezTo>
                <a:cubicBezTo>
                  <a:pt x="305" y="123"/>
                  <a:pt x="305" y="122"/>
                  <a:pt x="306" y="122"/>
                </a:cubicBezTo>
                <a:cubicBezTo>
                  <a:pt x="307" y="121"/>
                  <a:pt x="308" y="121"/>
                  <a:pt x="309" y="120"/>
                </a:cubicBezTo>
                <a:cubicBezTo>
                  <a:pt x="310" y="118"/>
                  <a:pt x="309" y="118"/>
                  <a:pt x="311" y="117"/>
                </a:cubicBezTo>
                <a:cubicBezTo>
                  <a:pt x="311" y="117"/>
                  <a:pt x="312" y="117"/>
                  <a:pt x="312" y="116"/>
                </a:cubicBezTo>
                <a:cubicBezTo>
                  <a:pt x="313" y="116"/>
                  <a:pt x="313" y="116"/>
                  <a:pt x="314" y="116"/>
                </a:cubicBezTo>
                <a:cubicBezTo>
                  <a:pt x="316" y="115"/>
                  <a:pt x="317" y="113"/>
                  <a:pt x="316" y="11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0" name="Freeform 39">
            <a:extLst>
              <a:ext uri="{FF2B5EF4-FFF2-40B4-BE49-F238E27FC236}">
                <a16:creationId xmlns:a16="http://schemas.microsoft.com/office/drawing/2014/main" id="{DF696E34-403A-EDD5-D6B4-5EC11DF5E69F}"/>
              </a:ext>
            </a:extLst>
          </p:cNvPr>
          <p:cNvSpPr>
            <a:spLocks/>
          </p:cNvSpPr>
          <p:nvPr/>
        </p:nvSpPr>
        <p:spPr bwMode="auto">
          <a:xfrm>
            <a:off x="4221905" y="3049731"/>
            <a:ext cx="732434" cy="433225"/>
          </a:xfrm>
          <a:custGeom>
            <a:avLst/>
            <a:gdLst/>
            <a:ahLst/>
            <a:cxnLst>
              <a:cxn ang="0">
                <a:pos x="394" y="150"/>
              </a:cxn>
              <a:cxn ang="0">
                <a:pos x="386" y="137"/>
              </a:cxn>
              <a:cxn ang="0">
                <a:pos x="375" y="124"/>
              </a:cxn>
              <a:cxn ang="0">
                <a:pos x="376" y="94"/>
              </a:cxn>
              <a:cxn ang="0">
                <a:pos x="378" y="77"/>
              </a:cxn>
              <a:cxn ang="0">
                <a:pos x="359" y="56"/>
              </a:cxn>
              <a:cxn ang="0">
                <a:pos x="349" y="50"/>
              </a:cxn>
              <a:cxn ang="0">
                <a:pos x="332" y="49"/>
              </a:cxn>
              <a:cxn ang="0">
                <a:pos x="311" y="53"/>
              </a:cxn>
              <a:cxn ang="0">
                <a:pos x="294" y="48"/>
              </a:cxn>
              <a:cxn ang="0">
                <a:pos x="279" y="32"/>
              </a:cxn>
              <a:cxn ang="0">
                <a:pos x="255" y="15"/>
              </a:cxn>
              <a:cxn ang="0">
                <a:pos x="237" y="7"/>
              </a:cxn>
              <a:cxn ang="0">
                <a:pos x="219" y="10"/>
              </a:cxn>
              <a:cxn ang="0">
                <a:pos x="192" y="22"/>
              </a:cxn>
              <a:cxn ang="0">
                <a:pos x="189" y="60"/>
              </a:cxn>
              <a:cxn ang="0">
                <a:pos x="174" y="94"/>
              </a:cxn>
              <a:cxn ang="0">
                <a:pos x="146" y="109"/>
              </a:cxn>
              <a:cxn ang="0">
                <a:pos x="127" y="96"/>
              </a:cxn>
              <a:cxn ang="0">
                <a:pos x="124" y="77"/>
              </a:cxn>
              <a:cxn ang="0">
                <a:pos x="110" y="64"/>
              </a:cxn>
              <a:cxn ang="0">
                <a:pos x="96" y="50"/>
              </a:cxn>
              <a:cxn ang="0">
                <a:pos x="93" y="33"/>
              </a:cxn>
              <a:cxn ang="0">
                <a:pos x="75" y="38"/>
              </a:cxn>
              <a:cxn ang="0">
                <a:pos x="57" y="51"/>
              </a:cxn>
              <a:cxn ang="0">
                <a:pos x="39" y="58"/>
              </a:cxn>
              <a:cxn ang="0">
                <a:pos x="28" y="75"/>
              </a:cxn>
              <a:cxn ang="0">
                <a:pos x="17" y="117"/>
              </a:cxn>
              <a:cxn ang="0">
                <a:pos x="8" y="131"/>
              </a:cxn>
              <a:cxn ang="0">
                <a:pos x="1" y="189"/>
              </a:cxn>
              <a:cxn ang="0">
                <a:pos x="10" y="204"/>
              </a:cxn>
              <a:cxn ang="0">
                <a:pos x="18" y="192"/>
              </a:cxn>
              <a:cxn ang="0">
                <a:pos x="22" y="187"/>
              </a:cxn>
              <a:cxn ang="0">
                <a:pos x="29" y="180"/>
              </a:cxn>
              <a:cxn ang="0">
                <a:pos x="49" y="171"/>
              </a:cxn>
              <a:cxn ang="0">
                <a:pos x="69" y="163"/>
              </a:cxn>
              <a:cxn ang="0">
                <a:pos x="94" y="167"/>
              </a:cxn>
              <a:cxn ang="0">
                <a:pos x="111" y="166"/>
              </a:cxn>
              <a:cxn ang="0">
                <a:pos x="120" y="169"/>
              </a:cxn>
              <a:cxn ang="0">
                <a:pos x="133" y="171"/>
              </a:cxn>
              <a:cxn ang="0">
                <a:pos x="150" y="171"/>
              </a:cxn>
              <a:cxn ang="0">
                <a:pos x="164" y="171"/>
              </a:cxn>
              <a:cxn ang="0">
                <a:pos x="177" y="180"/>
              </a:cxn>
              <a:cxn ang="0">
                <a:pos x="203" y="178"/>
              </a:cxn>
              <a:cxn ang="0">
                <a:pos x="209" y="168"/>
              </a:cxn>
              <a:cxn ang="0">
                <a:pos x="225" y="164"/>
              </a:cxn>
              <a:cxn ang="0">
                <a:pos x="224" y="172"/>
              </a:cxn>
              <a:cxn ang="0">
                <a:pos x="241" y="188"/>
              </a:cxn>
              <a:cxn ang="0">
                <a:pos x="263" y="196"/>
              </a:cxn>
              <a:cxn ang="0">
                <a:pos x="292" y="219"/>
              </a:cxn>
              <a:cxn ang="0">
                <a:pos x="300" y="233"/>
              </a:cxn>
              <a:cxn ang="0">
                <a:pos x="316" y="235"/>
              </a:cxn>
              <a:cxn ang="0">
                <a:pos x="332" y="227"/>
              </a:cxn>
              <a:cxn ang="0">
                <a:pos x="351" y="224"/>
              </a:cxn>
              <a:cxn ang="0">
                <a:pos x="381" y="205"/>
              </a:cxn>
              <a:cxn ang="0">
                <a:pos x="399" y="173"/>
              </a:cxn>
            </a:cxnLst>
            <a:rect l="0" t="0" r="r" b="b"/>
            <a:pathLst>
              <a:path w="399" h="236">
                <a:moveTo>
                  <a:pt x="399" y="162"/>
                </a:moveTo>
                <a:cubicBezTo>
                  <a:pt x="399" y="161"/>
                  <a:pt x="398" y="161"/>
                  <a:pt x="397" y="159"/>
                </a:cubicBezTo>
                <a:cubicBezTo>
                  <a:pt x="396" y="157"/>
                  <a:pt x="398" y="153"/>
                  <a:pt x="397" y="151"/>
                </a:cubicBezTo>
                <a:cubicBezTo>
                  <a:pt x="396" y="149"/>
                  <a:pt x="396" y="150"/>
                  <a:pt x="394" y="150"/>
                </a:cubicBezTo>
                <a:cubicBezTo>
                  <a:pt x="392" y="149"/>
                  <a:pt x="392" y="148"/>
                  <a:pt x="391" y="146"/>
                </a:cubicBezTo>
                <a:cubicBezTo>
                  <a:pt x="391" y="143"/>
                  <a:pt x="392" y="143"/>
                  <a:pt x="390" y="142"/>
                </a:cubicBezTo>
                <a:cubicBezTo>
                  <a:pt x="389" y="141"/>
                  <a:pt x="387" y="141"/>
                  <a:pt x="387" y="140"/>
                </a:cubicBezTo>
                <a:cubicBezTo>
                  <a:pt x="386" y="139"/>
                  <a:pt x="386" y="138"/>
                  <a:pt x="386" y="137"/>
                </a:cubicBezTo>
                <a:cubicBezTo>
                  <a:pt x="385" y="135"/>
                  <a:pt x="384" y="135"/>
                  <a:pt x="384" y="133"/>
                </a:cubicBezTo>
                <a:cubicBezTo>
                  <a:pt x="385" y="130"/>
                  <a:pt x="387" y="129"/>
                  <a:pt x="387" y="126"/>
                </a:cubicBezTo>
                <a:cubicBezTo>
                  <a:pt x="382" y="126"/>
                  <a:pt x="383" y="124"/>
                  <a:pt x="383" y="121"/>
                </a:cubicBezTo>
                <a:cubicBezTo>
                  <a:pt x="380" y="120"/>
                  <a:pt x="378" y="123"/>
                  <a:pt x="375" y="124"/>
                </a:cubicBezTo>
                <a:cubicBezTo>
                  <a:pt x="373" y="124"/>
                  <a:pt x="371" y="124"/>
                  <a:pt x="369" y="125"/>
                </a:cubicBezTo>
                <a:cubicBezTo>
                  <a:pt x="367" y="121"/>
                  <a:pt x="373" y="118"/>
                  <a:pt x="373" y="114"/>
                </a:cubicBezTo>
                <a:cubicBezTo>
                  <a:pt x="374" y="110"/>
                  <a:pt x="372" y="110"/>
                  <a:pt x="371" y="107"/>
                </a:cubicBezTo>
                <a:cubicBezTo>
                  <a:pt x="369" y="101"/>
                  <a:pt x="374" y="98"/>
                  <a:pt x="376" y="94"/>
                </a:cubicBezTo>
                <a:cubicBezTo>
                  <a:pt x="377" y="94"/>
                  <a:pt x="377" y="93"/>
                  <a:pt x="377" y="93"/>
                </a:cubicBezTo>
                <a:cubicBezTo>
                  <a:pt x="378" y="92"/>
                  <a:pt x="380" y="91"/>
                  <a:pt x="380" y="91"/>
                </a:cubicBezTo>
                <a:cubicBezTo>
                  <a:pt x="381" y="90"/>
                  <a:pt x="381" y="87"/>
                  <a:pt x="381" y="86"/>
                </a:cubicBezTo>
                <a:cubicBezTo>
                  <a:pt x="382" y="83"/>
                  <a:pt x="381" y="79"/>
                  <a:pt x="378" y="77"/>
                </a:cubicBezTo>
                <a:cubicBezTo>
                  <a:pt x="376" y="75"/>
                  <a:pt x="373" y="75"/>
                  <a:pt x="370" y="73"/>
                </a:cubicBezTo>
                <a:cubicBezTo>
                  <a:pt x="369" y="72"/>
                  <a:pt x="368" y="70"/>
                  <a:pt x="367" y="69"/>
                </a:cubicBezTo>
                <a:cubicBezTo>
                  <a:pt x="364" y="66"/>
                  <a:pt x="361" y="65"/>
                  <a:pt x="358" y="63"/>
                </a:cubicBezTo>
                <a:cubicBezTo>
                  <a:pt x="359" y="61"/>
                  <a:pt x="359" y="58"/>
                  <a:pt x="359" y="56"/>
                </a:cubicBezTo>
                <a:cubicBezTo>
                  <a:pt x="357" y="56"/>
                  <a:pt x="355" y="56"/>
                  <a:pt x="354" y="56"/>
                </a:cubicBezTo>
                <a:cubicBezTo>
                  <a:pt x="353" y="55"/>
                  <a:pt x="353" y="55"/>
                  <a:pt x="353" y="54"/>
                </a:cubicBezTo>
                <a:cubicBezTo>
                  <a:pt x="351" y="52"/>
                  <a:pt x="350" y="50"/>
                  <a:pt x="349" y="47"/>
                </a:cubicBezTo>
                <a:cubicBezTo>
                  <a:pt x="349" y="48"/>
                  <a:pt x="349" y="49"/>
                  <a:pt x="349" y="50"/>
                </a:cubicBezTo>
                <a:cubicBezTo>
                  <a:pt x="349" y="53"/>
                  <a:pt x="350" y="54"/>
                  <a:pt x="350" y="56"/>
                </a:cubicBezTo>
                <a:cubicBezTo>
                  <a:pt x="346" y="57"/>
                  <a:pt x="343" y="56"/>
                  <a:pt x="340" y="54"/>
                </a:cubicBezTo>
                <a:cubicBezTo>
                  <a:pt x="338" y="53"/>
                  <a:pt x="336" y="53"/>
                  <a:pt x="334" y="52"/>
                </a:cubicBezTo>
                <a:cubicBezTo>
                  <a:pt x="333" y="51"/>
                  <a:pt x="333" y="50"/>
                  <a:pt x="332" y="49"/>
                </a:cubicBezTo>
                <a:cubicBezTo>
                  <a:pt x="331" y="48"/>
                  <a:pt x="329" y="48"/>
                  <a:pt x="327" y="48"/>
                </a:cubicBezTo>
                <a:cubicBezTo>
                  <a:pt x="326" y="47"/>
                  <a:pt x="327" y="47"/>
                  <a:pt x="325" y="47"/>
                </a:cubicBezTo>
                <a:cubicBezTo>
                  <a:pt x="324" y="46"/>
                  <a:pt x="320" y="46"/>
                  <a:pt x="319" y="47"/>
                </a:cubicBezTo>
                <a:cubicBezTo>
                  <a:pt x="314" y="48"/>
                  <a:pt x="315" y="52"/>
                  <a:pt x="311" y="53"/>
                </a:cubicBezTo>
                <a:cubicBezTo>
                  <a:pt x="310" y="53"/>
                  <a:pt x="309" y="53"/>
                  <a:pt x="308" y="53"/>
                </a:cubicBezTo>
                <a:cubicBezTo>
                  <a:pt x="306" y="52"/>
                  <a:pt x="303" y="52"/>
                  <a:pt x="301" y="51"/>
                </a:cubicBezTo>
                <a:cubicBezTo>
                  <a:pt x="300" y="51"/>
                  <a:pt x="300" y="50"/>
                  <a:pt x="299" y="50"/>
                </a:cubicBezTo>
                <a:cubicBezTo>
                  <a:pt x="297" y="49"/>
                  <a:pt x="296" y="48"/>
                  <a:pt x="294" y="48"/>
                </a:cubicBezTo>
                <a:cubicBezTo>
                  <a:pt x="294" y="48"/>
                  <a:pt x="292" y="49"/>
                  <a:pt x="291" y="48"/>
                </a:cubicBezTo>
                <a:cubicBezTo>
                  <a:pt x="289" y="48"/>
                  <a:pt x="288" y="45"/>
                  <a:pt x="287" y="43"/>
                </a:cubicBezTo>
                <a:cubicBezTo>
                  <a:pt x="285" y="41"/>
                  <a:pt x="284" y="39"/>
                  <a:pt x="282" y="36"/>
                </a:cubicBezTo>
                <a:cubicBezTo>
                  <a:pt x="281" y="34"/>
                  <a:pt x="281" y="33"/>
                  <a:pt x="279" y="32"/>
                </a:cubicBezTo>
                <a:cubicBezTo>
                  <a:pt x="276" y="31"/>
                  <a:pt x="276" y="31"/>
                  <a:pt x="276" y="28"/>
                </a:cubicBezTo>
                <a:cubicBezTo>
                  <a:pt x="275" y="25"/>
                  <a:pt x="277" y="24"/>
                  <a:pt x="274" y="22"/>
                </a:cubicBezTo>
                <a:cubicBezTo>
                  <a:pt x="271" y="21"/>
                  <a:pt x="268" y="22"/>
                  <a:pt x="266" y="20"/>
                </a:cubicBezTo>
                <a:cubicBezTo>
                  <a:pt x="262" y="17"/>
                  <a:pt x="262" y="13"/>
                  <a:pt x="255" y="15"/>
                </a:cubicBezTo>
                <a:cubicBezTo>
                  <a:pt x="256" y="10"/>
                  <a:pt x="251" y="7"/>
                  <a:pt x="247" y="5"/>
                </a:cubicBezTo>
                <a:cubicBezTo>
                  <a:pt x="245" y="5"/>
                  <a:pt x="244" y="4"/>
                  <a:pt x="243" y="4"/>
                </a:cubicBezTo>
                <a:cubicBezTo>
                  <a:pt x="241" y="2"/>
                  <a:pt x="240" y="0"/>
                  <a:pt x="237" y="0"/>
                </a:cubicBezTo>
                <a:cubicBezTo>
                  <a:pt x="237" y="2"/>
                  <a:pt x="237" y="5"/>
                  <a:pt x="237" y="7"/>
                </a:cubicBezTo>
                <a:cubicBezTo>
                  <a:pt x="232" y="8"/>
                  <a:pt x="235" y="2"/>
                  <a:pt x="233" y="1"/>
                </a:cubicBezTo>
                <a:cubicBezTo>
                  <a:pt x="231" y="0"/>
                  <a:pt x="226" y="4"/>
                  <a:pt x="224" y="5"/>
                </a:cubicBezTo>
                <a:cubicBezTo>
                  <a:pt x="223" y="6"/>
                  <a:pt x="222" y="6"/>
                  <a:pt x="221" y="7"/>
                </a:cubicBezTo>
                <a:cubicBezTo>
                  <a:pt x="220" y="8"/>
                  <a:pt x="219" y="9"/>
                  <a:pt x="219" y="10"/>
                </a:cubicBezTo>
                <a:cubicBezTo>
                  <a:pt x="215" y="13"/>
                  <a:pt x="209" y="12"/>
                  <a:pt x="204" y="13"/>
                </a:cubicBezTo>
                <a:cubicBezTo>
                  <a:pt x="201" y="13"/>
                  <a:pt x="202" y="13"/>
                  <a:pt x="201" y="15"/>
                </a:cubicBezTo>
                <a:cubicBezTo>
                  <a:pt x="199" y="17"/>
                  <a:pt x="198" y="18"/>
                  <a:pt x="196" y="20"/>
                </a:cubicBezTo>
                <a:cubicBezTo>
                  <a:pt x="195" y="20"/>
                  <a:pt x="193" y="22"/>
                  <a:pt x="192" y="22"/>
                </a:cubicBezTo>
                <a:cubicBezTo>
                  <a:pt x="189" y="23"/>
                  <a:pt x="188" y="22"/>
                  <a:pt x="188" y="21"/>
                </a:cubicBezTo>
                <a:cubicBezTo>
                  <a:pt x="188" y="23"/>
                  <a:pt x="188" y="25"/>
                  <a:pt x="188" y="27"/>
                </a:cubicBezTo>
                <a:cubicBezTo>
                  <a:pt x="188" y="30"/>
                  <a:pt x="189" y="34"/>
                  <a:pt x="189" y="37"/>
                </a:cubicBezTo>
                <a:cubicBezTo>
                  <a:pt x="189" y="45"/>
                  <a:pt x="189" y="52"/>
                  <a:pt x="189" y="60"/>
                </a:cubicBezTo>
                <a:cubicBezTo>
                  <a:pt x="189" y="68"/>
                  <a:pt x="190" y="77"/>
                  <a:pt x="189" y="85"/>
                </a:cubicBezTo>
                <a:cubicBezTo>
                  <a:pt x="188" y="90"/>
                  <a:pt x="185" y="91"/>
                  <a:pt x="181" y="92"/>
                </a:cubicBezTo>
                <a:cubicBezTo>
                  <a:pt x="179" y="93"/>
                  <a:pt x="178" y="94"/>
                  <a:pt x="176" y="94"/>
                </a:cubicBezTo>
                <a:cubicBezTo>
                  <a:pt x="175" y="94"/>
                  <a:pt x="174" y="94"/>
                  <a:pt x="174" y="94"/>
                </a:cubicBezTo>
                <a:cubicBezTo>
                  <a:pt x="173" y="93"/>
                  <a:pt x="173" y="92"/>
                  <a:pt x="172" y="92"/>
                </a:cubicBezTo>
                <a:cubicBezTo>
                  <a:pt x="165" y="90"/>
                  <a:pt x="163" y="102"/>
                  <a:pt x="159" y="105"/>
                </a:cubicBezTo>
                <a:cubicBezTo>
                  <a:pt x="158" y="106"/>
                  <a:pt x="156" y="106"/>
                  <a:pt x="154" y="107"/>
                </a:cubicBezTo>
                <a:cubicBezTo>
                  <a:pt x="151" y="108"/>
                  <a:pt x="148" y="109"/>
                  <a:pt x="146" y="109"/>
                </a:cubicBezTo>
                <a:cubicBezTo>
                  <a:pt x="142" y="110"/>
                  <a:pt x="140" y="108"/>
                  <a:pt x="140" y="104"/>
                </a:cubicBezTo>
                <a:cubicBezTo>
                  <a:pt x="138" y="104"/>
                  <a:pt x="135" y="105"/>
                  <a:pt x="133" y="104"/>
                </a:cubicBezTo>
                <a:cubicBezTo>
                  <a:pt x="131" y="103"/>
                  <a:pt x="131" y="103"/>
                  <a:pt x="131" y="101"/>
                </a:cubicBezTo>
                <a:cubicBezTo>
                  <a:pt x="129" y="99"/>
                  <a:pt x="128" y="98"/>
                  <a:pt x="127" y="96"/>
                </a:cubicBezTo>
                <a:cubicBezTo>
                  <a:pt x="127" y="96"/>
                  <a:pt x="127" y="95"/>
                  <a:pt x="127" y="95"/>
                </a:cubicBezTo>
                <a:cubicBezTo>
                  <a:pt x="126" y="94"/>
                  <a:pt x="125" y="93"/>
                  <a:pt x="125" y="92"/>
                </a:cubicBezTo>
                <a:cubicBezTo>
                  <a:pt x="124" y="91"/>
                  <a:pt x="124" y="90"/>
                  <a:pt x="124" y="88"/>
                </a:cubicBezTo>
                <a:cubicBezTo>
                  <a:pt x="124" y="85"/>
                  <a:pt x="124" y="81"/>
                  <a:pt x="124" y="77"/>
                </a:cubicBezTo>
                <a:cubicBezTo>
                  <a:pt x="124" y="73"/>
                  <a:pt x="125" y="72"/>
                  <a:pt x="121" y="71"/>
                </a:cubicBezTo>
                <a:cubicBezTo>
                  <a:pt x="118" y="70"/>
                  <a:pt x="114" y="70"/>
                  <a:pt x="112" y="68"/>
                </a:cubicBezTo>
                <a:cubicBezTo>
                  <a:pt x="111" y="67"/>
                  <a:pt x="110" y="67"/>
                  <a:pt x="110" y="66"/>
                </a:cubicBezTo>
                <a:cubicBezTo>
                  <a:pt x="110" y="65"/>
                  <a:pt x="110" y="64"/>
                  <a:pt x="110" y="64"/>
                </a:cubicBezTo>
                <a:cubicBezTo>
                  <a:pt x="110" y="63"/>
                  <a:pt x="109" y="62"/>
                  <a:pt x="108" y="62"/>
                </a:cubicBezTo>
                <a:cubicBezTo>
                  <a:pt x="107" y="61"/>
                  <a:pt x="105" y="59"/>
                  <a:pt x="105" y="57"/>
                </a:cubicBezTo>
                <a:cubicBezTo>
                  <a:pt x="103" y="57"/>
                  <a:pt x="101" y="58"/>
                  <a:pt x="99" y="56"/>
                </a:cubicBezTo>
                <a:cubicBezTo>
                  <a:pt x="98" y="54"/>
                  <a:pt x="98" y="52"/>
                  <a:pt x="96" y="50"/>
                </a:cubicBezTo>
                <a:cubicBezTo>
                  <a:pt x="96" y="49"/>
                  <a:pt x="95" y="49"/>
                  <a:pt x="94" y="48"/>
                </a:cubicBezTo>
                <a:cubicBezTo>
                  <a:pt x="92" y="47"/>
                  <a:pt x="92" y="48"/>
                  <a:pt x="92" y="45"/>
                </a:cubicBezTo>
                <a:cubicBezTo>
                  <a:pt x="92" y="43"/>
                  <a:pt x="92" y="41"/>
                  <a:pt x="92" y="39"/>
                </a:cubicBezTo>
                <a:cubicBezTo>
                  <a:pt x="92" y="38"/>
                  <a:pt x="93" y="35"/>
                  <a:pt x="93" y="33"/>
                </a:cubicBezTo>
                <a:cubicBezTo>
                  <a:pt x="92" y="32"/>
                  <a:pt x="91" y="32"/>
                  <a:pt x="91" y="30"/>
                </a:cubicBezTo>
                <a:cubicBezTo>
                  <a:pt x="90" y="30"/>
                  <a:pt x="88" y="32"/>
                  <a:pt x="87" y="33"/>
                </a:cubicBezTo>
                <a:cubicBezTo>
                  <a:pt x="85" y="35"/>
                  <a:pt x="86" y="35"/>
                  <a:pt x="84" y="35"/>
                </a:cubicBezTo>
                <a:cubicBezTo>
                  <a:pt x="81" y="36"/>
                  <a:pt x="78" y="37"/>
                  <a:pt x="75" y="38"/>
                </a:cubicBezTo>
                <a:cubicBezTo>
                  <a:pt x="73" y="39"/>
                  <a:pt x="72" y="40"/>
                  <a:pt x="70" y="41"/>
                </a:cubicBezTo>
                <a:cubicBezTo>
                  <a:pt x="68" y="43"/>
                  <a:pt x="67" y="42"/>
                  <a:pt x="65" y="43"/>
                </a:cubicBezTo>
                <a:cubicBezTo>
                  <a:pt x="61" y="45"/>
                  <a:pt x="61" y="48"/>
                  <a:pt x="61" y="51"/>
                </a:cubicBezTo>
                <a:cubicBezTo>
                  <a:pt x="59" y="51"/>
                  <a:pt x="58" y="51"/>
                  <a:pt x="57" y="51"/>
                </a:cubicBezTo>
                <a:cubicBezTo>
                  <a:pt x="57" y="51"/>
                  <a:pt x="55" y="50"/>
                  <a:pt x="55" y="50"/>
                </a:cubicBezTo>
                <a:cubicBezTo>
                  <a:pt x="54" y="49"/>
                  <a:pt x="52" y="49"/>
                  <a:pt x="50" y="49"/>
                </a:cubicBezTo>
                <a:cubicBezTo>
                  <a:pt x="47" y="49"/>
                  <a:pt x="44" y="51"/>
                  <a:pt x="42" y="53"/>
                </a:cubicBezTo>
                <a:cubicBezTo>
                  <a:pt x="41" y="55"/>
                  <a:pt x="40" y="56"/>
                  <a:pt x="39" y="58"/>
                </a:cubicBezTo>
                <a:cubicBezTo>
                  <a:pt x="37" y="59"/>
                  <a:pt x="37" y="62"/>
                  <a:pt x="36" y="64"/>
                </a:cubicBezTo>
                <a:cubicBezTo>
                  <a:pt x="34" y="66"/>
                  <a:pt x="33" y="67"/>
                  <a:pt x="32" y="69"/>
                </a:cubicBezTo>
                <a:cubicBezTo>
                  <a:pt x="31" y="70"/>
                  <a:pt x="31" y="71"/>
                  <a:pt x="30" y="72"/>
                </a:cubicBezTo>
                <a:cubicBezTo>
                  <a:pt x="30" y="73"/>
                  <a:pt x="28" y="74"/>
                  <a:pt x="28" y="75"/>
                </a:cubicBezTo>
                <a:cubicBezTo>
                  <a:pt x="27" y="77"/>
                  <a:pt x="26" y="80"/>
                  <a:pt x="25" y="83"/>
                </a:cubicBezTo>
                <a:cubicBezTo>
                  <a:pt x="24" y="88"/>
                  <a:pt x="26" y="94"/>
                  <a:pt x="25" y="99"/>
                </a:cubicBezTo>
                <a:cubicBezTo>
                  <a:pt x="24" y="103"/>
                  <a:pt x="23" y="107"/>
                  <a:pt x="22" y="110"/>
                </a:cubicBezTo>
                <a:cubicBezTo>
                  <a:pt x="21" y="113"/>
                  <a:pt x="19" y="115"/>
                  <a:pt x="17" y="117"/>
                </a:cubicBezTo>
                <a:cubicBezTo>
                  <a:pt x="17" y="117"/>
                  <a:pt x="15" y="118"/>
                  <a:pt x="15" y="119"/>
                </a:cubicBezTo>
                <a:cubicBezTo>
                  <a:pt x="14" y="120"/>
                  <a:pt x="14" y="120"/>
                  <a:pt x="14" y="122"/>
                </a:cubicBezTo>
                <a:cubicBezTo>
                  <a:pt x="13" y="123"/>
                  <a:pt x="12" y="125"/>
                  <a:pt x="11" y="126"/>
                </a:cubicBezTo>
                <a:cubicBezTo>
                  <a:pt x="10" y="128"/>
                  <a:pt x="9" y="130"/>
                  <a:pt x="8" y="131"/>
                </a:cubicBezTo>
                <a:cubicBezTo>
                  <a:pt x="7" y="135"/>
                  <a:pt x="8" y="141"/>
                  <a:pt x="6" y="146"/>
                </a:cubicBezTo>
                <a:cubicBezTo>
                  <a:pt x="5" y="149"/>
                  <a:pt x="2" y="152"/>
                  <a:pt x="1" y="156"/>
                </a:cubicBezTo>
                <a:cubicBezTo>
                  <a:pt x="0" y="160"/>
                  <a:pt x="0" y="164"/>
                  <a:pt x="0" y="168"/>
                </a:cubicBezTo>
                <a:cubicBezTo>
                  <a:pt x="0" y="175"/>
                  <a:pt x="0" y="182"/>
                  <a:pt x="1" y="189"/>
                </a:cubicBezTo>
                <a:cubicBezTo>
                  <a:pt x="1" y="191"/>
                  <a:pt x="0" y="191"/>
                  <a:pt x="2" y="193"/>
                </a:cubicBezTo>
                <a:cubicBezTo>
                  <a:pt x="2" y="194"/>
                  <a:pt x="3" y="194"/>
                  <a:pt x="4" y="195"/>
                </a:cubicBezTo>
                <a:cubicBezTo>
                  <a:pt x="5" y="196"/>
                  <a:pt x="6" y="198"/>
                  <a:pt x="6" y="199"/>
                </a:cubicBezTo>
                <a:cubicBezTo>
                  <a:pt x="7" y="201"/>
                  <a:pt x="9" y="202"/>
                  <a:pt x="10" y="204"/>
                </a:cubicBezTo>
                <a:cubicBezTo>
                  <a:pt x="11" y="203"/>
                  <a:pt x="11" y="202"/>
                  <a:pt x="11" y="201"/>
                </a:cubicBezTo>
                <a:cubicBezTo>
                  <a:pt x="11" y="199"/>
                  <a:pt x="11" y="196"/>
                  <a:pt x="13" y="195"/>
                </a:cubicBezTo>
                <a:cubicBezTo>
                  <a:pt x="14" y="194"/>
                  <a:pt x="15" y="195"/>
                  <a:pt x="16" y="195"/>
                </a:cubicBezTo>
                <a:cubicBezTo>
                  <a:pt x="17" y="194"/>
                  <a:pt x="17" y="193"/>
                  <a:pt x="18" y="192"/>
                </a:cubicBezTo>
                <a:cubicBezTo>
                  <a:pt x="18" y="192"/>
                  <a:pt x="19" y="191"/>
                  <a:pt x="19" y="190"/>
                </a:cubicBezTo>
                <a:cubicBezTo>
                  <a:pt x="19" y="190"/>
                  <a:pt x="20" y="190"/>
                  <a:pt x="20" y="189"/>
                </a:cubicBezTo>
                <a:cubicBezTo>
                  <a:pt x="20" y="189"/>
                  <a:pt x="19" y="188"/>
                  <a:pt x="20" y="188"/>
                </a:cubicBezTo>
                <a:cubicBezTo>
                  <a:pt x="20" y="187"/>
                  <a:pt x="22" y="187"/>
                  <a:pt x="22" y="187"/>
                </a:cubicBezTo>
                <a:cubicBezTo>
                  <a:pt x="22" y="187"/>
                  <a:pt x="23" y="186"/>
                  <a:pt x="23" y="186"/>
                </a:cubicBezTo>
                <a:cubicBezTo>
                  <a:pt x="23" y="186"/>
                  <a:pt x="24" y="185"/>
                  <a:pt x="25" y="185"/>
                </a:cubicBezTo>
                <a:cubicBezTo>
                  <a:pt x="26" y="185"/>
                  <a:pt x="27" y="184"/>
                  <a:pt x="28" y="184"/>
                </a:cubicBezTo>
                <a:cubicBezTo>
                  <a:pt x="29" y="183"/>
                  <a:pt x="29" y="181"/>
                  <a:pt x="29" y="180"/>
                </a:cubicBezTo>
                <a:cubicBezTo>
                  <a:pt x="30" y="178"/>
                  <a:pt x="31" y="178"/>
                  <a:pt x="33" y="178"/>
                </a:cubicBezTo>
                <a:cubicBezTo>
                  <a:pt x="34" y="177"/>
                  <a:pt x="36" y="175"/>
                  <a:pt x="37" y="175"/>
                </a:cubicBezTo>
                <a:cubicBezTo>
                  <a:pt x="39" y="173"/>
                  <a:pt x="41" y="174"/>
                  <a:pt x="44" y="174"/>
                </a:cubicBezTo>
                <a:cubicBezTo>
                  <a:pt x="47" y="174"/>
                  <a:pt x="47" y="173"/>
                  <a:pt x="49" y="171"/>
                </a:cubicBezTo>
                <a:cubicBezTo>
                  <a:pt x="50" y="170"/>
                  <a:pt x="53" y="169"/>
                  <a:pt x="55" y="169"/>
                </a:cubicBezTo>
                <a:cubicBezTo>
                  <a:pt x="56" y="168"/>
                  <a:pt x="57" y="168"/>
                  <a:pt x="58" y="168"/>
                </a:cubicBezTo>
                <a:cubicBezTo>
                  <a:pt x="62" y="168"/>
                  <a:pt x="60" y="166"/>
                  <a:pt x="61" y="164"/>
                </a:cubicBezTo>
                <a:cubicBezTo>
                  <a:pt x="62" y="162"/>
                  <a:pt x="68" y="162"/>
                  <a:pt x="69" y="163"/>
                </a:cubicBezTo>
                <a:cubicBezTo>
                  <a:pt x="70" y="163"/>
                  <a:pt x="71" y="164"/>
                  <a:pt x="72" y="164"/>
                </a:cubicBezTo>
                <a:cubicBezTo>
                  <a:pt x="73" y="164"/>
                  <a:pt x="74" y="165"/>
                  <a:pt x="75" y="165"/>
                </a:cubicBezTo>
                <a:cubicBezTo>
                  <a:pt x="79" y="166"/>
                  <a:pt x="83" y="166"/>
                  <a:pt x="86" y="166"/>
                </a:cubicBezTo>
                <a:cubicBezTo>
                  <a:pt x="89" y="166"/>
                  <a:pt x="91" y="166"/>
                  <a:pt x="94" y="167"/>
                </a:cubicBezTo>
                <a:cubicBezTo>
                  <a:pt x="97" y="168"/>
                  <a:pt x="99" y="168"/>
                  <a:pt x="102" y="168"/>
                </a:cubicBezTo>
                <a:cubicBezTo>
                  <a:pt x="104" y="168"/>
                  <a:pt x="105" y="168"/>
                  <a:pt x="107" y="168"/>
                </a:cubicBezTo>
                <a:cubicBezTo>
                  <a:pt x="107" y="168"/>
                  <a:pt x="108" y="168"/>
                  <a:pt x="109" y="168"/>
                </a:cubicBezTo>
                <a:cubicBezTo>
                  <a:pt x="110" y="168"/>
                  <a:pt x="110" y="167"/>
                  <a:pt x="111" y="166"/>
                </a:cubicBezTo>
                <a:cubicBezTo>
                  <a:pt x="112" y="166"/>
                  <a:pt x="113" y="166"/>
                  <a:pt x="114" y="166"/>
                </a:cubicBezTo>
                <a:cubicBezTo>
                  <a:pt x="115" y="166"/>
                  <a:pt x="117" y="166"/>
                  <a:pt x="118" y="167"/>
                </a:cubicBezTo>
                <a:cubicBezTo>
                  <a:pt x="118" y="167"/>
                  <a:pt x="120" y="166"/>
                  <a:pt x="120" y="167"/>
                </a:cubicBezTo>
                <a:cubicBezTo>
                  <a:pt x="120" y="167"/>
                  <a:pt x="120" y="168"/>
                  <a:pt x="120" y="169"/>
                </a:cubicBezTo>
                <a:cubicBezTo>
                  <a:pt x="120" y="169"/>
                  <a:pt x="121" y="169"/>
                  <a:pt x="121" y="170"/>
                </a:cubicBezTo>
                <a:cubicBezTo>
                  <a:pt x="121" y="171"/>
                  <a:pt x="121" y="174"/>
                  <a:pt x="123" y="175"/>
                </a:cubicBezTo>
                <a:cubicBezTo>
                  <a:pt x="125" y="175"/>
                  <a:pt x="129" y="173"/>
                  <a:pt x="129" y="171"/>
                </a:cubicBezTo>
                <a:cubicBezTo>
                  <a:pt x="130" y="170"/>
                  <a:pt x="132" y="171"/>
                  <a:pt x="133" y="171"/>
                </a:cubicBezTo>
                <a:cubicBezTo>
                  <a:pt x="135" y="171"/>
                  <a:pt x="135" y="169"/>
                  <a:pt x="136" y="168"/>
                </a:cubicBezTo>
                <a:cubicBezTo>
                  <a:pt x="137" y="168"/>
                  <a:pt x="139" y="169"/>
                  <a:pt x="140" y="169"/>
                </a:cubicBezTo>
                <a:cubicBezTo>
                  <a:pt x="142" y="169"/>
                  <a:pt x="143" y="170"/>
                  <a:pt x="145" y="171"/>
                </a:cubicBezTo>
                <a:cubicBezTo>
                  <a:pt x="146" y="171"/>
                  <a:pt x="148" y="171"/>
                  <a:pt x="150" y="171"/>
                </a:cubicBezTo>
                <a:cubicBezTo>
                  <a:pt x="151" y="171"/>
                  <a:pt x="152" y="170"/>
                  <a:pt x="153" y="170"/>
                </a:cubicBezTo>
                <a:cubicBezTo>
                  <a:pt x="156" y="169"/>
                  <a:pt x="158" y="169"/>
                  <a:pt x="161" y="170"/>
                </a:cubicBezTo>
                <a:cubicBezTo>
                  <a:pt x="161" y="171"/>
                  <a:pt x="161" y="173"/>
                  <a:pt x="162" y="174"/>
                </a:cubicBezTo>
                <a:cubicBezTo>
                  <a:pt x="163" y="174"/>
                  <a:pt x="162" y="171"/>
                  <a:pt x="164" y="171"/>
                </a:cubicBezTo>
                <a:cubicBezTo>
                  <a:pt x="165" y="171"/>
                  <a:pt x="166" y="172"/>
                  <a:pt x="167" y="173"/>
                </a:cubicBezTo>
                <a:cubicBezTo>
                  <a:pt x="169" y="174"/>
                  <a:pt x="171" y="175"/>
                  <a:pt x="173" y="176"/>
                </a:cubicBezTo>
                <a:cubicBezTo>
                  <a:pt x="174" y="176"/>
                  <a:pt x="176" y="176"/>
                  <a:pt x="176" y="177"/>
                </a:cubicBezTo>
                <a:cubicBezTo>
                  <a:pt x="177" y="178"/>
                  <a:pt x="176" y="179"/>
                  <a:pt x="177" y="180"/>
                </a:cubicBezTo>
                <a:cubicBezTo>
                  <a:pt x="177" y="181"/>
                  <a:pt x="178" y="181"/>
                  <a:pt x="179" y="181"/>
                </a:cubicBezTo>
                <a:cubicBezTo>
                  <a:pt x="181" y="181"/>
                  <a:pt x="182" y="179"/>
                  <a:pt x="183" y="179"/>
                </a:cubicBezTo>
                <a:cubicBezTo>
                  <a:pt x="187" y="176"/>
                  <a:pt x="192" y="178"/>
                  <a:pt x="197" y="179"/>
                </a:cubicBezTo>
                <a:cubicBezTo>
                  <a:pt x="198" y="179"/>
                  <a:pt x="201" y="179"/>
                  <a:pt x="203" y="178"/>
                </a:cubicBezTo>
                <a:cubicBezTo>
                  <a:pt x="204" y="177"/>
                  <a:pt x="204" y="176"/>
                  <a:pt x="205" y="175"/>
                </a:cubicBezTo>
                <a:cubicBezTo>
                  <a:pt x="206" y="175"/>
                  <a:pt x="207" y="175"/>
                  <a:pt x="208" y="175"/>
                </a:cubicBezTo>
                <a:cubicBezTo>
                  <a:pt x="208" y="174"/>
                  <a:pt x="208" y="173"/>
                  <a:pt x="208" y="172"/>
                </a:cubicBezTo>
                <a:cubicBezTo>
                  <a:pt x="208" y="171"/>
                  <a:pt x="208" y="169"/>
                  <a:pt x="209" y="168"/>
                </a:cubicBezTo>
                <a:cubicBezTo>
                  <a:pt x="210" y="167"/>
                  <a:pt x="212" y="166"/>
                  <a:pt x="213" y="165"/>
                </a:cubicBezTo>
                <a:cubicBezTo>
                  <a:pt x="214" y="165"/>
                  <a:pt x="215" y="165"/>
                  <a:pt x="215" y="164"/>
                </a:cubicBezTo>
                <a:cubicBezTo>
                  <a:pt x="216" y="164"/>
                  <a:pt x="216" y="163"/>
                  <a:pt x="216" y="163"/>
                </a:cubicBezTo>
                <a:cubicBezTo>
                  <a:pt x="218" y="161"/>
                  <a:pt x="225" y="161"/>
                  <a:pt x="225" y="164"/>
                </a:cubicBezTo>
                <a:cubicBezTo>
                  <a:pt x="222" y="166"/>
                  <a:pt x="222" y="166"/>
                  <a:pt x="222" y="166"/>
                </a:cubicBezTo>
                <a:cubicBezTo>
                  <a:pt x="221" y="167"/>
                  <a:pt x="222" y="167"/>
                  <a:pt x="221" y="168"/>
                </a:cubicBezTo>
                <a:cubicBezTo>
                  <a:pt x="221" y="169"/>
                  <a:pt x="221" y="169"/>
                  <a:pt x="221" y="170"/>
                </a:cubicBezTo>
                <a:cubicBezTo>
                  <a:pt x="222" y="170"/>
                  <a:pt x="223" y="171"/>
                  <a:pt x="224" y="172"/>
                </a:cubicBezTo>
                <a:cubicBezTo>
                  <a:pt x="225" y="175"/>
                  <a:pt x="227" y="177"/>
                  <a:pt x="229" y="180"/>
                </a:cubicBezTo>
                <a:cubicBezTo>
                  <a:pt x="230" y="183"/>
                  <a:pt x="231" y="185"/>
                  <a:pt x="234" y="186"/>
                </a:cubicBezTo>
                <a:cubicBezTo>
                  <a:pt x="234" y="187"/>
                  <a:pt x="235" y="190"/>
                  <a:pt x="237" y="190"/>
                </a:cubicBezTo>
                <a:cubicBezTo>
                  <a:pt x="237" y="188"/>
                  <a:pt x="240" y="187"/>
                  <a:pt x="241" y="188"/>
                </a:cubicBezTo>
                <a:cubicBezTo>
                  <a:pt x="242" y="188"/>
                  <a:pt x="243" y="190"/>
                  <a:pt x="244" y="190"/>
                </a:cubicBezTo>
                <a:cubicBezTo>
                  <a:pt x="247" y="192"/>
                  <a:pt x="251" y="191"/>
                  <a:pt x="254" y="191"/>
                </a:cubicBezTo>
                <a:cubicBezTo>
                  <a:pt x="256" y="191"/>
                  <a:pt x="258" y="191"/>
                  <a:pt x="260" y="193"/>
                </a:cubicBezTo>
                <a:cubicBezTo>
                  <a:pt x="261" y="193"/>
                  <a:pt x="262" y="195"/>
                  <a:pt x="263" y="196"/>
                </a:cubicBezTo>
                <a:cubicBezTo>
                  <a:pt x="266" y="197"/>
                  <a:pt x="268" y="198"/>
                  <a:pt x="270" y="200"/>
                </a:cubicBezTo>
                <a:cubicBezTo>
                  <a:pt x="273" y="201"/>
                  <a:pt x="275" y="203"/>
                  <a:pt x="278" y="205"/>
                </a:cubicBezTo>
                <a:cubicBezTo>
                  <a:pt x="281" y="207"/>
                  <a:pt x="283" y="209"/>
                  <a:pt x="286" y="211"/>
                </a:cubicBezTo>
                <a:cubicBezTo>
                  <a:pt x="288" y="213"/>
                  <a:pt x="291" y="216"/>
                  <a:pt x="292" y="219"/>
                </a:cubicBezTo>
                <a:cubicBezTo>
                  <a:pt x="292" y="220"/>
                  <a:pt x="292" y="221"/>
                  <a:pt x="293" y="221"/>
                </a:cubicBezTo>
                <a:cubicBezTo>
                  <a:pt x="293" y="222"/>
                  <a:pt x="294" y="223"/>
                  <a:pt x="295" y="224"/>
                </a:cubicBezTo>
                <a:cubicBezTo>
                  <a:pt x="296" y="226"/>
                  <a:pt x="298" y="228"/>
                  <a:pt x="299" y="230"/>
                </a:cubicBezTo>
                <a:cubicBezTo>
                  <a:pt x="299" y="231"/>
                  <a:pt x="299" y="232"/>
                  <a:pt x="300" y="233"/>
                </a:cubicBezTo>
                <a:cubicBezTo>
                  <a:pt x="301" y="234"/>
                  <a:pt x="305" y="234"/>
                  <a:pt x="307" y="235"/>
                </a:cubicBezTo>
                <a:cubicBezTo>
                  <a:pt x="309" y="235"/>
                  <a:pt x="311" y="236"/>
                  <a:pt x="313" y="236"/>
                </a:cubicBezTo>
                <a:cubicBezTo>
                  <a:pt x="313" y="236"/>
                  <a:pt x="313" y="236"/>
                  <a:pt x="314" y="236"/>
                </a:cubicBezTo>
                <a:cubicBezTo>
                  <a:pt x="315" y="236"/>
                  <a:pt x="315" y="236"/>
                  <a:pt x="316" y="235"/>
                </a:cubicBezTo>
                <a:cubicBezTo>
                  <a:pt x="317" y="235"/>
                  <a:pt x="319" y="236"/>
                  <a:pt x="321" y="236"/>
                </a:cubicBezTo>
                <a:cubicBezTo>
                  <a:pt x="323" y="236"/>
                  <a:pt x="324" y="236"/>
                  <a:pt x="325" y="234"/>
                </a:cubicBezTo>
                <a:cubicBezTo>
                  <a:pt x="326" y="233"/>
                  <a:pt x="327" y="230"/>
                  <a:pt x="329" y="229"/>
                </a:cubicBezTo>
                <a:cubicBezTo>
                  <a:pt x="329" y="228"/>
                  <a:pt x="331" y="227"/>
                  <a:pt x="332" y="227"/>
                </a:cubicBezTo>
                <a:cubicBezTo>
                  <a:pt x="333" y="226"/>
                  <a:pt x="334" y="226"/>
                  <a:pt x="335" y="226"/>
                </a:cubicBezTo>
                <a:cubicBezTo>
                  <a:pt x="336" y="226"/>
                  <a:pt x="336" y="224"/>
                  <a:pt x="337" y="224"/>
                </a:cubicBezTo>
                <a:cubicBezTo>
                  <a:pt x="339" y="222"/>
                  <a:pt x="343" y="220"/>
                  <a:pt x="346" y="222"/>
                </a:cubicBezTo>
                <a:cubicBezTo>
                  <a:pt x="348" y="223"/>
                  <a:pt x="348" y="223"/>
                  <a:pt x="351" y="224"/>
                </a:cubicBezTo>
                <a:cubicBezTo>
                  <a:pt x="353" y="224"/>
                  <a:pt x="356" y="224"/>
                  <a:pt x="359" y="224"/>
                </a:cubicBezTo>
                <a:cubicBezTo>
                  <a:pt x="363" y="223"/>
                  <a:pt x="366" y="228"/>
                  <a:pt x="370" y="225"/>
                </a:cubicBezTo>
                <a:cubicBezTo>
                  <a:pt x="374" y="222"/>
                  <a:pt x="371" y="217"/>
                  <a:pt x="372" y="213"/>
                </a:cubicBezTo>
                <a:cubicBezTo>
                  <a:pt x="373" y="208"/>
                  <a:pt x="376" y="206"/>
                  <a:pt x="381" y="205"/>
                </a:cubicBezTo>
                <a:cubicBezTo>
                  <a:pt x="385" y="205"/>
                  <a:pt x="389" y="200"/>
                  <a:pt x="392" y="197"/>
                </a:cubicBezTo>
                <a:cubicBezTo>
                  <a:pt x="392" y="196"/>
                  <a:pt x="393" y="195"/>
                  <a:pt x="394" y="194"/>
                </a:cubicBezTo>
                <a:cubicBezTo>
                  <a:pt x="394" y="191"/>
                  <a:pt x="395" y="188"/>
                  <a:pt x="395" y="187"/>
                </a:cubicBezTo>
                <a:cubicBezTo>
                  <a:pt x="396" y="182"/>
                  <a:pt x="398" y="177"/>
                  <a:pt x="399" y="173"/>
                </a:cubicBezTo>
                <a:cubicBezTo>
                  <a:pt x="399" y="170"/>
                  <a:pt x="399" y="167"/>
                  <a:pt x="399" y="165"/>
                </a:cubicBezTo>
                <a:cubicBezTo>
                  <a:pt x="399" y="164"/>
                  <a:pt x="399" y="162"/>
                  <a:pt x="399" y="162"/>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31" name="Group 30">
            <a:extLst>
              <a:ext uri="{FF2B5EF4-FFF2-40B4-BE49-F238E27FC236}">
                <a16:creationId xmlns:a16="http://schemas.microsoft.com/office/drawing/2014/main" id="{8CF92BA6-D7A3-686F-D927-5C148FA13314}"/>
              </a:ext>
            </a:extLst>
          </p:cNvPr>
          <p:cNvGrpSpPr/>
          <p:nvPr/>
        </p:nvGrpSpPr>
        <p:grpSpPr>
          <a:xfrm>
            <a:off x="4310739" y="2748967"/>
            <a:ext cx="635816" cy="405176"/>
            <a:chOff x="3008245" y="3739970"/>
            <a:chExt cx="340685" cy="217103"/>
          </a:xfrm>
          <a:solidFill>
            <a:schemeClr val="accent1">
              <a:lumMod val="60000"/>
              <a:lumOff val="40000"/>
            </a:schemeClr>
          </a:solidFill>
        </p:grpSpPr>
        <p:sp>
          <p:nvSpPr>
            <p:cNvPr id="1084" name="Freeform 40">
              <a:extLst>
                <a:ext uri="{FF2B5EF4-FFF2-40B4-BE49-F238E27FC236}">
                  <a16:creationId xmlns:a16="http://schemas.microsoft.com/office/drawing/2014/main" id="{C727A40D-B21C-0F0F-6E9A-B111318EA174}"/>
                </a:ext>
              </a:extLst>
            </p:cNvPr>
            <p:cNvSpPr>
              <a:spLocks/>
            </p:cNvSpPr>
            <p:nvPr/>
          </p:nvSpPr>
          <p:spPr bwMode="auto">
            <a:xfrm>
              <a:off x="3081726" y="3739970"/>
              <a:ext cx="267204" cy="217103"/>
            </a:xfrm>
            <a:custGeom>
              <a:avLst/>
              <a:gdLst/>
              <a:ahLst/>
              <a:cxnLst>
                <a:cxn ang="0">
                  <a:pos x="269" y="22"/>
                </a:cxn>
                <a:cxn ang="0">
                  <a:pos x="268" y="32"/>
                </a:cxn>
                <a:cxn ang="0">
                  <a:pos x="255" y="49"/>
                </a:cxn>
                <a:cxn ang="0">
                  <a:pos x="252" y="66"/>
                </a:cxn>
                <a:cxn ang="0">
                  <a:pos x="234" y="69"/>
                </a:cxn>
                <a:cxn ang="0">
                  <a:pos x="209" y="77"/>
                </a:cxn>
                <a:cxn ang="0">
                  <a:pos x="212" y="94"/>
                </a:cxn>
                <a:cxn ang="0">
                  <a:pos x="219" y="119"/>
                </a:cxn>
                <a:cxn ang="0">
                  <a:pos x="240" y="136"/>
                </a:cxn>
                <a:cxn ang="0">
                  <a:pos x="237" y="157"/>
                </a:cxn>
                <a:cxn ang="0">
                  <a:pos x="242" y="171"/>
                </a:cxn>
                <a:cxn ang="0">
                  <a:pos x="248" y="184"/>
                </a:cxn>
                <a:cxn ang="0">
                  <a:pos x="236" y="187"/>
                </a:cxn>
                <a:cxn ang="0">
                  <a:pos x="232" y="195"/>
                </a:cxn>
                <a:cxn ang="0">
                  <a:pos x="228" y="209"/>
                </a:cxn>
                <a:cxn ang="0">
                  <a:pos x="217" y="218"/>
                </a:cxn>
                <a:cxn ang="0">
                  <a:pos x="204" y="212"/>
                </a:cxn>
                <a:cxn ang="0">
                  <a:pos x="188" y="217"/>
                </a:cxn>
                <a:cxn ang="0">
                  <a:pos x="176" y="214"/>
                </a:cxn>
                <a:cxn ang="0">
                  <a:pos x="164" y="207"/>
                </a:cxn>
                <a:cxn ang="0">
                  <a:pos x="153" y="192"/>
                </a:cxn>
                <a:cxn ang="0">
                  <a:pos x="132" y="179"/>
                </a:cxn>
                <a:cxn ang="0">
                  <a:pos x="114" y="164"/>
                </a:cxn>
                <a:cxn ang="0">
                  <a:pos x="101" y="169"/>
                </a:cxn>
                <a:cxn ang="0">
                  <a:pos x="81" y="177"/>
                </a:cxn>
                <a:cxn ang="0">
                  <a:pos x="69" y="186"/>
                </a:cxn>
                <a:cxn ang="0">
                  <a:pos x="70" y="159"/>
                </a:cxn>
                <a:cxn ang="0">
                  <a:pos x="78" y="138"/>
                </a:cxn>
                <a:cxn ang="0">
                  <a:pos x="44" y="143"/>
                </a:cxn>
                <a:cxn ang="0">
                  <a:pos x="23" y="119"/>
                </a:cxn>
                <a:cxn ang="0">
                  <a:pos x="21" y="107"/>
                </a:cxn>
                <a:cxn ang="0">
                  <a:pos x="28" y="96"/>
                </a:cxn>
                <a:cxn ang="0">
                  <a:pos x="22" y="87"/>
                </a:cxn>
                <a:cxn ang="0">
                  <a:pos x="20" y="68"/>
                </a:cxn>
                <a:cxn ang="0">
                  <a:pos x="3" y="63"/>
                </a:cxn>
                <a:cxn ang="0">
                  <a:pos x="13" y="59"/>
                </a:cxn>
                <a:cxn ang="0">
                  <a:pos x="17" y="44"/>
                </a:cxn>
                <a:cxn ang="0">
                  <a:pos x="29" y="39"/>
                </a:cxn>
                <a:cxn ang="0">
                  <a:pos x="46" y="32"/>
                </a:cxn>
                <a:cxn ang="0">
                  <a:pos x="58" y="25"/>
                </a:cxn>
                <a:cxn ang="0">
                  <a:pos x="81" y="18"/>
                </a:cxn>
                <a:cxn ang="0">
                  <a:pos x="97" y="8"/>
                </a:cxn>
                <a:cxn ang="0">
                  <a:pos x="109" y="14"/>
                </a:cxn>
                <a:cxn ang="0">
                  <a:pos x="128" y="5"/>
                </a:cxn>
                <a:cxn ang="0">
                  <a:pos x="136" y="4"/>
                </a:cxn>
                <a:cxn ang="0">
                  <a:pos x="153" y="6"/>
                </a:cxn>
                <a:cxn ang="0">
                  <a:pos x="167" y="6"/>
                </a:cxn>
                <a:cxn ang="0">
                  <a:pos x="183" y="12"/>
                </a:cxn>
                <a:cxn ang="0">
                  <a:pos x="195" y="14"/>
                </a:cxn>
                <a:cxn ang="0">
                  <a:pos x="227" y="23"/>
                </a:cxn>
                <a:cxn ang="0">
                  <a:pos x="247" y="19"/>
                </a:cxn>
              </a:cxnLst>
              <a:rect l="0" t="0" r="r" b="b"/>
              <a:pathLst>
                <a:path w="272" h="221">
                  <a:moveTo>
                    <a:pt x="264" y="14"/>
                  </a:moveTo>
                  <a:cubicBezTo>
                    <a:pt x="264" y="14"/>
                    <a:pt x="264" y="15"/>
                    <a:pt x="264" y="15"/>
                  </a:cubicBezTo>
                  <a:cubicBezTo>
                    <a:pt x="265" y="18"/>
                    <a:pt x="267" y="20"/>
                    <a:pt x="269" y="22"/>
                  </a:cubicBezTo>
                  <a:cubicBezTo>
                    <a:pt x="270" y="23"/>
                    <a:pt x="271" y="24"/>
                    <a:pt x="271" y="26"/>
                  </a:cubicBezTo>
                  <a:cubicBezTo>
                    <a:pt x="272" y="28"/>
                    <a:pt x="271" y="27"/>
                    <a:pt x="270" y="29"/>
                  </a:cubicBezTo>
                  <a:cubicBezTo>
                    <a:pt x="269" y="30"/>
                    <a:pt x="269" y="31"/>
                    <a:pt x="268" y="32"/>
                  </a:cubicBezTo>
                  <a:cubicBezTo>
                    <a:pt x="267" y="35"/>
                    <a:pt x="265" y="34"/>
                    <a:pt x="264" y="35"/>
                  </a:cubicBezTo>
                  <a:cubicBezTo>
                    <a:pt x="260" y="37"/>
                    <a:pt x="257" y="41"/>
                    <a:pt x="256" y="45"/>
                  </a:cubicBezTo>
                  <a:cubicBezTo>
                    <a:pt x="255" y="46"/>
                    <a:pt x="255" y="48"/>
                    <a:pt x="255" y="49"/>
                  </a:cubicBezTo>
                  <a:cubicBezTo>
                    <a:pt x="254" y="51"/>
                    <a:pt x="254" y="53"/>
                    <a:pt x="254" y="54"/>
                  </a:cubicBezTo>
                  <a:cubicBezTo>
                    <a:pt x="254" y="57"/>
                    <a:pt x="253" y="58"/>
                    <a:pt x="253" y="60"/>
                  </a:cubicBezTo>
                  <a:cubicBezTo>
                    <a:pt x="252" y="62"/>
                    <a:pt x="253" y="64"/>
                    <a:pt x="252" y="66"/>
                  </a:cubicBezTo>
                  <a:cubicBezTo>
                    <a:pt x="251" y="69"/>
                    <a:pt x="248" y="71"/>
                    <a:pt x="245" y="71"/>
                  </a:cubicBezTo>
                  <a:cubicBezTo>
                    <a:pt x="242" y="71"/>
                    <a:pt x="242" y="70"/>
                    <a:pt x="240" y="69"/>
                  </a:cubicBezTo>
                  <a:cubicBezTo>
                    <a:pt x="238" y="68"/>
                    <a:pt x="236" y="69"/>
                    <a:pt x="234" y="69"/>
                  </a:cubicBezTo>
                  <a:cubicBezTo>
                    <a:pt x="230" y="69"/>
                    <a:pt x="227" y="71"/>
                    <a:pt x="223" y="72"/>
                  </a:cubicBezTo>
                  <a:cubicBezTo>
                    <a:pt x="220" y="73"/>
                    <a:pt x="218" y="73"/>
                    <a:pt x="215" y="74"/>
                  </a:cubicBezTo>
                  <a:cubicBezTo>
                    <a:pt x="213" y="75"/>
                    <a:pt x="211" y="76"/>
                    <a:pt x="209" y="77"/>
                  </a:cubicBezTo>
                  <a:cubicBezTo>
                    <a:pt x="206" y="79"/>
                    <a:pt x="202" y="80"/>
                    <a:pt x="203" y="84"/>
                  </a:cubicBezTo>
                  <a:cubicBezTo>
                    <a:pt x="204" y="86"/>
                    <a:pt x="207" y="89"/>
                    <a:pt x="209" y="91"/>
                  </a:cubicBezTo>
                  <a:cubicBezTo>
                    <a:pt x="210" y="92"/>
                    <a:pt x="211" y="93"/>
                    <a:pt x="212" y="94"/>
                  </a:cubicBezTo>
                  <a:cubicBezTo>
                    <a:pt x="215" y="97"/>
                    <a:pt x="215" y="101"/>
                    <a:pt x="216" y="105"/>
                  </a:cubicBezTo>
                  <a:cubicBezTo>
                    <a:pt x="216" y="108"/>
                    <a:pt x="216" y="111"/>
                    <a:pt x="216" y="114"/>
                  </a:cubicBezTo>
                  <a:cubicBezTo>
                    <a:pt x="217" y="116"/>
                    <a:pt x="218" y="117"/>
                    <a:pt x="219" y="119"/>
                  </a:cubicBezTo>
                  <a:cubicBezTo>
                    <a:pt x="220" y="123"/>
                    <a:pt x="219" y="126"/>
                    <a:pt x="222" y="129"/>
                  </a:cubicBezTo>
                  <a:cubicBezTo>
                    <a:pt x="224" y="130"/>
                    <a:pt x="229" y="131"/>
                    <a:pt x="229" y="135"/>
                  </a:cubicBezTo>
                  <a:cubicBezTo>
                    <a:pt x="232" y="136"/>
                    <a:pt x="237" y="134"/>
                    <a:pt x="240" y="136"/>
                  </a:cubicBezTo>
                  <a:cubicBezTo>
                    <a:pt x="243" y="140"/>
                    <a:pt x="237" y="140"/>
                    <a:pt x="236" y="141"/>
                  </a:cubicBezTo>
                  <a:cubicBezTo>
                    <a:pt x="235" y="142"/>
                    <a:pt x="235" y="144"/>
                    <a:pt x="235" y="146"/>
                  </a:cubicBezTo>
                  <a:cubicBezTo>
                    <a:pt x="235" y="151"/>
                    <a:pt x="234" y="154"/>
                    <a:pt x="237" y="157"/>
                  </a:cubicBezTo>
                  <a:cubicBezTo>
                    <a:pt x="238" y="159"/>
                    <a:pt x="239" y="161"/>
                    <a:pt x="240" y="163"/>
                  </a:cubicBezTo>
                  <a:cubicBezTo>
                    <a:pt x="241" y="165"/>
                    <a:pt x="242" y="166"/>
                    <a:pt x="242" y="168"/>
                  </a:cubicBezTo>
                  <a:cubicBezTo>
                    <a:pt x="242" y="169"/>
                    <a:pt x="242" y="170"/>
                    <a:pt x="242" y="171"/>
                  </a:cubicBezTo>
                  <a:cubicBezTo>
                    <a:pt x="242" y="172"/>
                    <a:pt x="244" y="173"/>
                    <a:pt x="244" y="174"/>
                  </a:cubicBezTo>
                  <a:cubicBezTo>
                    <a:pt x="245" y="174"/>
                    <a:pt x="245" y="177"/>
                    <a:pt x="245" y="178"/>
                  </a:cubicBezTo>
                  <a:cubicBezTo>
                    <a:pt x="245" y="180"/>
                    <a:pt x="246" y="182"/>
                    <a:pt x="248" y="184"/>
                  </a:cubicBezTo>
                  <a:cubicBezTo>
                    <a:pt x="248" y="185"/>
                    <a:pt x="250" y="184"/>
                    <a:pt x="250" y="186"/>
                  </a:cubicBezTo>
                  <a:cubicBezTo>
                    <a:pt x="249" y="188"/>
                    <a:pt x="248" y="187"/>
                    <a:pt x="247" y="187"/>
                  </a:cubicBezTo>
                  <a:cubicBezTo>
                    <a:pt x="244" y="188"/>
                    <a:pt x="239" y="186"/>
                    <a:pt x="236" y="187"/>
                  </a:cubicBezTo>
                  <a:cubicBezTo>
                    <a:pt x="234" y="188"/>
                    <a:pt x="235" y="189"/>
                    <a:pt x="234" y="191"/>
                  </a:cubicBezTo>
                  <a:cubicBezTo>
                    <a:pt x="233" y="192"/>
                    <a:pt x="232" y="191"/>
                    <a:pt x="232" y="193"/>
                  </a:cubicBezTo>
                  <a:cubicBezTo>
                    <a:pt x="232" y="194"/>
                    <a:pt x="232" y="195"/>
                    <a:pt x="232" y="195"/>
                  </a:cubicBezTo>
                  <a:cubicBezTo>
                    <a:pt x="234" y="198"/>
                    <a:pt x="234" y="197"/>
                    <a:pt x="234" y="200"/>
                  </a:cubicBezTo>
                  <a:cubicBezTo>
                    <a:pt x="234" y="200"/>
                    <a:pt x="235" y="203"/>
                    <a:pt x="234" y="204"/>
                  </a:cubicBezTo>
                  <a:cubicBezTo>
                    <a:pt x="233" y="207"/>
                    <a:pt x="230" y="207"/>
                    <a:pt x="228" y="209"/>
                  </a:cubicBezTo>
                  <a:cubicBezTo>
                    <a:pt x="226" y="210"/>
                    <a:pt x="226" y="211"/>
                    <a:pt x="226" y="214"/>
                  </a:cubicBezTo>
                  <a:cubicBezTo>
                    <a:pt x="226" y="217"/>
                    <a:pt x="227" y="218"/>
                    <a:pt x="227" y="220"/>
                  </a:cubicBezTo>
                  <a:cubicBezTo>
                    <a:pt x="223" y="221"/>
                    <a:pt x="220" y="220"/>
                    <a:pt x="217" y="218"/>
                  </a:cubicBezTo>
                  <a:cubicBezTo>
                    <a:pt x="215" y="217"/>
                    <a:pt x="213" y="217"/>
                    <a:pt x="211" y="216"/>
                  </a:cubicBezTo>
                  <a:cubicBezTo>
                    <a:pt x="210" y="215"/>
                    <a:pt x="210" y="214"/>
                    <a:pt x="209" y="213"/>
                  </a:cubicBezTo>
                  <a:cubicBezTo>
                    <a:pt x="208" y="212"/>
                    <a:pt x="206" y="212"/>
                    <a:pt x="204" y="212"/>
                  </a:cubicBezTo>
                  <a:cubicBezTo>
                    <a:pt x="203" y="211"/>
                    <a:pt x="204" y="211"/>
                    <a:pt x="202" y="211"/>
                  </a:cubicBezTo>
                  <a:cubicBezTo>
                    <a:pt x="201" y="210"/>
                    <a:pt x="197" y="210"/>
                    <a:pt x="196" y="211"/>
                  </a:cubicBezTo>
                  <a:cubicBezTo>
                    <a:pt x="191" y="212"/>
                    <a:pt x="192" y="216"/>
                    <a:pt x="188" y="217"/>
                  </a:cubicBezTo>
                  <a:cubicBezTo>
                    <a:pt x="187" y="217"/>
                    <a:pt x="186" y="217"/>
                    <a:pt x="185" y="217"/>
                  </a:cubicBezTo>
                  <a:cubicBezTo>
                    <a:pt x="183" y="216"/>
                    <a:pt x="180" y="216"/>
                    <a:pt x="178" y="215"/>
                  </a:cubicBezTo>
                  <a:cubicBezTo>
                    <a:pt x="177" y="215"/>
                    <a:pt x="177" y="214"/>
                    <a:pt x="176" y="214"/>
                  </a:cubicBezTo>
                  <a:cubicBezTo>
                    <a:pt x="174" y="213"/>
                    <a:pt x="173" y="212"/>
                    <a:pt x="171" y="212"/>
                  </a:cubicBezTo>
                  <a:cubicBezTo>
                    <a:pt x="171" y="212"/>
                    <a:pt x="169" y="213"/>
                    <a:pt x="168" y="212"/>
                  </a:cubicBezTo>
                  <a:cubicBezTo>
                    <a:pt x="166" y="212"/>
                    <a:pt x="165" y="209"/>
                    <a:pt x="164" y="207"/>
                  </a:cubicBezTo>
                  <a:cubicBezTo>
                    <a:pt x="162" y="205"/>
                    <a:pt x="161" y="203"/>
                    <a:pt x="159" y="200"/>
                  </a:cubicBezTo>
                  <a:cubicBezTo>
                    <a:pt x="158" y="198"/>
                    <a:pt x="158" y="197"/>
                    <a:pt x="156" y="196"/>
                  </a:cubicBezTo>
                  <a:cubicBezTo>
                    <a:pt x="153" y="195"/>
                    <a:pt x="153" y="195"/>
                    <a:pt x="153" y="192"/>
                  </a:cubicBezTo>
                  <a:cubicBezTo>
                    <a:pt x="152" y="189"/>
                    <a:pt x="154" y="188"/>
                    <a:pt x="151" y="186"/>
                  </a:cubicBezTo>
                  <a:cubicBezTo>
                    <a:pt x="148" y="185"/>
                    <a:pt x="145" y="186"/>
                    <a:pt x="143" y="184"/>
                  </a:cubicBezTo>
                  <a:cubicBezTo>
                    <a:pt x="139" y="181"/>
                    <a:pt x="139" y="177"/>
                    <a:pt x="132" y="179"/>
                  </a:cubicBezTo>
                  <a:cubicBezTo>
                    <a:pt x="133" y="174"/>
                    <a:pt x="128" y="171"/>
                    <a:pt x="124" y="169"/>
                  </a:cubicBezTo>
                  <a:cubicBezTo>
                    <a:pt x="122" y="169"/>
                    <a:pt x="121" y="168"/>
                    <a:pt x="120" y="168"/>
                  </a:cubicBezTo>
                  <a:cubicBezTo>
                    <a:pt x="118" y="166"/>
                    <a:pt x="117" y="164"/>
                    <a:pt x="114" y="164"/>
                  </a:cubicBezTo>
                  <a:cubicBezTo>
                    <a:pt x="114" y="166"/>
                    <a:pt x="114" y="169"/>
                    <a:pt x="114" y="171"/>
                  </a:cubicBezTo>
                  <a:cubicBezTo>
                    <a:pt x="109" y="172"/>
                    <a:pt x="112" y="166"/>
                    <a:pt x="110" y="165"/>
                  </a:cubicBezTo>
                  <a:cubicBezTo>
                    <a:pt x="108" y="164"/>
                    <a:pt x="103" y="168"/>
                    <a:pt x="101" y="169"/>
                  </a:cubicBezTo>
                  <a:cubicBezTo>
                    <a:pt x="100" y="170"/>
                    <a:pt x="99" y="170"/>
                    <a:pt x="98" y="171"/>
                  </a:cubicBezTo>
                  <a:cubicBezTo>
                    <a:pt x="97" y="172"/>
                    <a:pt x="96" y="173"/>
                    <a:pt x="96" y="174"/>
                  </a:cubicBezTo>
                  <a:cubicBezTo>
                    <a:pt x="92" y="177"/>
                    <a:pt x="86" y="176"/>
                    <a:pt x="81" y="177"/>
                  </a:cubicBezTo>
                  <a:cubicBezTo>
                    <a:pt x="78" y="177"/>
                    <a:pt x="79" y="177"/>
                    <a:pt x="78" y="179"/>
                  </a:cubicBezTo>
                  <a:cubicBezTo>
                    <a:pt x="76" y="181"/>
                    <a:pt x="75" y="182"/>
                    <a:pt x="73" y="184"/>
                  </a:cubicBezTo>
                  <a:cubicBezTo>
                    <a:pt x="72" y="184"/>
                    <a:pt x="70" y="186"/>
                    <a:pt x="69" y="186"/>
                  </a:cubicBezTo>
                  <a:cubicBezTo>
                    <a:pt x="65" y="188"/>
                    <a:pt x="65" y="185"/>
                    <a:pt x="64" y="182"/>
                  </a:cubicBezTo>
                  <a:cubicBezTo>
                    <a:pt x="63" y="176"/>
                    <a:pt x="67" y="174"/>
                    <a:pt x="68" y="169"/>
                  </a:cubicBezTo>
                  <a:cubicBezTo>
                    <a:pt x="70" y="165"/>
                    <a:pt x="71" y="163"/>
                    <a:pt x="70" y="159"/>
                  </a:cubicBezTo>
                  <a:cubicBezTo>
                    <a:pt x="70" y="157"/>
                    <a:pt x="70" y="156"/>
                    <a:pt x="69" y="154"/>
                  </a:cubicBezTo>
                  <a:cubicBezTo>
                    <a:pt x="69" y="150"/>
                    <a:pt x="70" y="145"/>
                    <a:pt x="73" y="142"/>
                  </a:cubicBezTo>
                  <a:cubicBezTo>
                    <a:pt x="74" y="140"/>
                    <a:pt x="77" y="140"/>
                    <a:pt x="78" y="138"/>
                  </a:cubicBezTo>
                  <a:cubicBezTo>
                    <a:pt x="76" y="135"/>
                    <a:pt x="64" y="134"/>
                    <a:pt x="62" y="137"/>
                  </a:cubicBezTo>
                  <a:cubicBezTo>
                    <a:pt x="59" y="140"/>
                    <a:pt x="59" y="144"/>
                    <a:pt x="55" y="147"/>
                  </a:cubicBezTo>
                  <a:cubicBezTo>
                    <a:pt x="51" y="150"/>
                    <a:pt x="47" y="147"/>
                    <a:pt x="44" y="143"/>
                  </a:cubicBezTo>
                  <a:cubicBezTo>
                    <a:pt x="43" y="140"/>
                    <a:pt x="37" y="130"/>
                    <a:pt x="33" y="134"/>
                  </a:cubicBezTo>
                  <a:cubicBezTo>
                    <a:pt x="31" y="131"/>
                    <a:pt x="30" y="127"/>
                    <a:pt x="27" y="124"/>
                  </a:cubicBezTo>
                  <a:cubicBezTo>
                    <a:pt x="26" y="122"/>
                    <a:pt x="24" y="121"/>
                    <a:pt x="23" y="119"/>
                  </a:cubicBezTo>
                  <a:cubicBezTo>
                    <a:pt x="22" y="118"/>
                    <a:pt x="23" y="114"/>
                    <a:pt x="23" y="112"/>
                  </a:cubicBezTo>
                  <a:cubicBezTo>
                    <a:pt x="22" y="111"/>
                    <a:pt x="22" y="110"/>
                    <a:pt x="21" y="109"/>
                  </a:cubicBezTo>
                  <a:cubicBezTo>
                    <a:pt x="21" y="108"/>
                    <a:pt x="21" y="108"/>
                    <a:pt x="21" y="107"/>
                  </a:cubicBezTo>
                  <a:cubicBezTo>
                    <a:pt x="21" y="107"/>
                    <a:pt x="21" y="106"/>
                    <a:pt x="20" y="106"/>
                  </a:cubicBezTo>
                  <a:cubicBezTo>
                    <a:pt x="19" y="104"/>
                    <a:pt x="16" y="97"/>
                    <a:pt x="20" y="96"/>
                  </a:cubicBezTo>
                  <a:cubicBezTo>
                    <a:pt x="22" y="95"/>
                    <a:pt x="26" y="97"/>
                    <a:pt x="28" y="96"/>
                  </a:cubicBezTo>
                  <a:cubicBezTo>
                    <a:pt x="28" y="96"/>
                    <a:pt x="30" y="93"/>
                    <a:pt x="30" y="93"/>
                  </a:cubicBezTo>
                  <a:cubicBezTo>
                    <a:pt x="31" y="91"/>
                    <a:pt x="32" y="90"/>
                    <a:pt x="32" y="88"/>
                  </a:cubicBezTo>
                  <a:cubicBezTo>
                    <a:pt x="28" y="87"/>
                    <a:pt x="25" y="88"/>
                    <a:pt x="22" y="87"/>
                  </a:cubicBezTo>
                  <a:cubicBezTo>
                    <a:pt x="22" y="86"/>
                    <a:pt x="22" y="84"/>
                    <a:pt x="22" y="82"/>
                  </a:cubicBezTo>
                  <a:cubicBezTo>
                    <a:pt x="21" y="80"/>
                    <a:pt x="18" y="79"/>
                    <a:pt x="17" y="76"/>
                  </a:cubicBezTo>
                  <a:cubicBezTo>
                    <a:pt x="16" y="72"/>
                    <a:pt x="18" y="70"/>
                    <a:pt x="20" y="68"/>
                  </a:cubicBezTo>
                  <a:cubicBezTo>
                    <a:pt x="19" y="66"/>
                    <a:pt x="14" y="67"/>
                    <a:pt x="12" y="67"/>
                  </a:cubicBezTo>
                  <a:cubicBezTo>
                    <a:pt x="9" y="67"/>
                    <a:pt x="6" y="70"/>
                    <a:pt x="4" y="69"/>
                  </a:cubicBezTo>
                  <a:cubicBezTo>
                    <a:pt x="0" y="68"/>
                    <a:pt x="1" y="64"/>
                    <a:pt x="3" y="63"/>
                  </a:cubicBezTo>
                  <a:cubicBezTo>
                    <a:pt x="6" y="62"/>
                    <a:pt x="6" y="62"/>
                    <a:pt x="8" y="63"/>
                  </a:cubicBezTo>
                  <a:cubicBezTo>
                    <a:pt x="10" y="63"/>
                    <a:pt x="11" y="62"/>
                    <a:pt x="12" y="61"/>
                  </a:cubicBezTo>
                  <a:cubicBezTo>
                    <a:pt x="12" y="60"/>
                    <a:pt x="12" y="59"/>
                    <a:pt x="13" y="59"/>
                  </a:cubicBezTo>
                  <a:cubicBezTo>
                    <a:pt x="13" y="58"/>
                    <a:pt x="14" y="59"/>
                    <a:pt x="14" y="58"/>
                  </a:cubicBezTo>
                  <a:cubicBezTo>
                    <a:pt x="16" y="57"/>
                    <a:pt x="16" y="57"/>
                    <a:pt x="17" y="55"/>
                  </a:cubicBezTo>
                  <a:cubicBezTo>
                    <a:pt x="18" y="51"/>
                    <a:pt x="17" y="48"/>
                    <a:pt x="17" y="44"/>
                  </a:cubicBezTo>
                  <a:cubicBezTo>
                    <a:pt x="16" y="40"/>
                    <a:pt x="17" y="37"/>
                    <a:pt x="21" y="39"/>
                  </a:cubicBezTo>
                  <a:cubicBezTo>
                    <a:pt x="22" y="39"/>
                    <a:pt x="23" y="41"/>
                    <a:pt x="25" y="41"/>
                  </a:cubicBezTo>
                  <a:cubicBezTo>
                    <a:pt x="27" y="42"/>
                    <a:pt x="28" y="40"/>
                    <a:pt x="29" y="39"/>
                  </a:cubicBezTo>
                  <a:cubicBezTo>
                    <a:pt x="31" y="37"/>
                    <a:pt x="41" y="36"/>
                    <a:pt x="41" y="40"/>
                  </a:cubicBezTo>
                  <a:cubicBezTo>
                    <a:pt x="43" y="40"/>
                    <a:pt x="52" y="40"/>
                    <a:pt x="50" y="36"/>
                  </a:cubicBezTo>
                  <a:cubicBezTo>
                    <a:pt x="50" y="34"/>
                    <a:pt x="47" y="34"/>
                    <a:pt x="46" y="32"/>
                  </a:cubicBezTo>
                  <a:cubicBezTo>
                    <a:pt x="45" y="30"/>
                    <a:pt x="47" y="29"/>
                    <a:pt x="48" y="29"/>
                  </a:cubicBezTo>
                  <a:cubicBezTo>
                    <a:pt x="50" y="29"/>
                    <a:pt x="52" y="30"/>
                    <a:pt x="53" y="29"/>
                  </a:cubicBezTo>
                  <a:cubicBezTo>
                    <a:pt x="56" y="29"/>
                    <a:pt x="56" y="27"/>
                    <a:pt x="58" y="25"/>
                  </a:cubicBezTo>
                  <a:cubicBezTo>
                    <a:pt x="61" y="22"/>
                    <a:pt x="66" y="20"/>
                    <a:pt x="69" y="20"/>
                  </a:cubicBezTo>
                  <a:cubicBezTo>
                    <a:pt x="72" y="20"/>
                    <a:pt x="73" y="20"/>
                    <a:pt x="75" y="19"/>
                  </a:cubicBezTo>
                  <a:cubicBezTo>
                    <a:pt x="77" y="19"/>
                    <a:pt x="79" y="18"/>
                    <a:pt x="81" y="18"/>
                  </a:cubicBezTo>
                  <a:cubicBezTo>
                    <a:pt x="83" y="17"/>
                    <a:pt x="83" y="17"/>
                    <a:pt x="84" y="16"/>
                  </a:cubicBezTo>
                  <a:cubicBezTo>
                    <a:pt x="85" y="15"/>
                    <a:pt x="87" y="15"/>
                    <a:pt x="89" y="14"/>
                  </a:cubicBezTo>
                  <a:cubicBezTo>
                    <a:pt x="92" y="11"/>
                    <a:pt x="93" y="9"/>
                    <a:pt x="97" y="8"/>
                  </a:cubicBezTo>
                  <a:cubicBezTo>
                    <a:pt x="100" y="7"/>
                    <a:pt x="102" y="8"/>
                    <a:pt x="105" y="10"/>
                  </a:cubicBezTo>
                  <a:cubicBezTo>
                    <a:pt x="106" y="11"/>
                    <a:pt x="108" y="11"/>
                    <a:pt x="109" y="12"/>
                  </a:cubicBezTo>
                  <a:cubicBezTo>
                    <a:pt x="109" y="13"/>
                    <a:pt x="109" y="14"/>
                    <a:pt x="109" y="14"/>
                  </a:cubicBezTo>
                  <a:cubicBezTo>
                    <a:pt x="110" y="14"/>
                    <a:pt x="111" y="14"/>
                    <a:pt x="111" y="14"/>
                  </a:cubicBezTo>
                  <a:cubicBezTo>
                    <a:pt x="116" y="16"/>
                    <a:pt x="123" y="16"/>
                    <a:pt x="128" y="15"/>
                  </a:cubicBezTo>
                  <a:cubicBezTo>
                    <a:pt x="128" y="12"/>
                    <a:pt x="127" y="8"/>
                    <a:pt x="128" y="5"/>
                  </a:cubicBezTo>
                  <a:cubicBezTo>
                    <a:pt x="128" y="4"/>
                    <a:pt x="128" y="2"/>
                    <a:pt x="130" y="3"/>
                  </a:cubicBezTo>
                  <a:cubicBezTo>
                    <a:pt x="133" y="3"/>
                    <a:pt x="132" y="7"/>
                    <a:pt x="132" y="9"/>
                  </a:cubicBezTo>
                  <a:cubicBezTo>
                    <a:pt x="136" y="10"/>
                    <a:pt x="135" y="5"/>
                    <a:pt x="136" y="4"/>
                  </a:cubicBezTo>
                  <a:cubicBezTo>
                    <a:pt x="139" y="0"/>
                    <a:pt x="140" y="6"/>
                    <a:pt x="141" y="8"/>
                  </a:cubicBezTo>
                  <a:cubicBezTo>
                    <a:pt x="143" y="8"/>
                    <a:pt x="145" y="9"/>
                    <a:pt x="147" y="8"/>
                  </a:cubicBezTo>
                  <a:cubicBezTo>
                    <a:pt x="150" y="8"/>
                    <a:pt x="151" y="7"/>
                    <a:pt x="153" y="6"/>
                  </a:cubicBezTo>
                  <a:cubicBezTo>
                    <a:pt x="156" y="5"/>
                    <a:pt x="158" y="5"/>
                    <a:pt x="161" y="5"/>
                  </a:cubicBezTo>
                  <a:cubicBezTo>
                    <a:pt x="163" y="4"/>
                    <a:pt x="163" y="3"/>
                    <a:pt x="166" y="4"/>
                  </a:cubicBezTo>
                  <a:cubicBezTo>
                    <a:pt x="166" y="5"/>
                    <a:pt x="167" y="6"/>
                    <a:pt x="167" y="6"/>
                  </a:cubicBezTo>
                  <a:cubicBezTo>
                    <a:pt x="168" y="7"/>
                    <a:pt x="169" y="7"/>
                    <a:pt x="170" y="7"/>
                  </a:cubicBezTo>
                  <a:cubicBezTo>
                    <a:pt x="172" y="8"/>
                    <a:pt x="173" y="9"/>
                    <a:pt x="175" y="9"/>
                  </a:cubicBezTo>
                  <a:cubicBezTo>
                    <a:pt x="177" y="10"/>
                    <a:pt x="180" y="12"/>
                    <a:pt x="183" y="12"/>
                  </a:cubicBezTo>
                  <a:cubicBezTo>
                    <a:pt x="183" y="11"/>
                    <a:pt x="183" y="9"/>
                    <a:pt x="183" y="8"/>
                  </a:cubicBezTo>
                  <a:cubicBezTo>
                    <a:pt x="185" y="8"/>
                    <a:pt x="187" y="10"/>
                    <a:pt x="188" y="11"/>
                  </a:cubicBezTo>
                  <a:cubicBezTo>
                    <a:pt x="191" y="13"/>
                    <a:pt x="192" y="14"/>
                    <a:pt x="195" y="14"/>
                  </a:cubicBezTo>
                  <a:cubicBezTo>
                    <a:pt x="198" y="15"/>
                    <a:pt x="202" y="14"/>
                    <a:pt x="205" y="16"/>
                  </a:cubicBezTo>
                  <a:cubicBezTo>
                    <a:pt x="209" y="17"/>
                    <a:pt x="211" y="20"/>
                    <a:pt x="214" y="21"/>
                  </a:cubicBezTo>
                  <a:cubicBezTo>
                    <a:pt x="218" y="23"/>
                    <a:pt x="223" y="23"/>
                    <a:pt x="227" y="23"/>
                  </a:cubicBezTo>
                  <a:cubicBezTo>
                    <a:pt x="231" y="22"/>
                    <a:pt x="233" y="20"/>
                    <a:pt x="237" y="19"/>
                  </a:cubicBezTo>
                  <a:cubicBezTo>
                    <a:pt x="238" y="19"/>
                    <a:pt x="243" y="17"/>
                    <a:pt x="244" y="17"/>
                  </a:cubicBezTo>
                  <a:cubicBezTo>
                    <a:pt x="246" y="18"/>
                    <a:pt x="245" y="18"/>
                    <a:pt x="247" y="19"/>
                  </a:cubicBezTo>
                  <a:cubicBezTo>
                    <a:pt x="251" y="22"/>
                    <a:pt x="259" y="21"/>
                    <a:pt x="264" y="21"/>
                  </a:cubicBezTo>
                  <a:lnTo>
                    <a:pt x="264"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5" name="Freeform 41">
              <a:extLst>
                <a:ext uri="{FF2B5EF4-FFF2-40B4-BE49-F238E27FC236}">
                  <a16:creationId xmlns:a16="http://schemas.microsoft.com/office/drawing/2014/main" id="{96D32E3A-8617-843F-F8F1-55A449FC921E}"/>
                </a:ext>
              </a:extLst>
            </p:cNvPr>
            <p:cNvSpPr>
              <a:spLocks/>
            </p:cNvSpPr>
            <p:nvPr/>
          </p:nvSpPr>
          <p:spPr bwMode="auto">
            <a:xfrm>
              <a:off x="3008245" y="3841006"/>
              <a:ext cx="90181" cy="75986"/>
            </a:xfrm>
            <a:custGeom>
              <a:avLst/>
              <a:gdLst/>
              <a:ahLst/>
              <a:cxnLst>
                <a:cxn ang="0">
                  <a:pos x="83" y="0"/>
                </a:cxn>
                <a:cxn ang="0">
                  <a:pos x="76" y="1"/>
                </a:cxn>
                <a:cxn ang="0">
                  <a:pos x="75" y="8"/>
                </a:cxn>
                <a:cxn ang="0">
                  <a:pos x="75" y="11"/>
                </a:cxn>
                <a:cxn ang="0">
                  <a:pos x="72" y="9"/>
                </a:cxn>
                <a:cxn ang="0">
                  <a:pos x="69" y="8"/>
                </a:cxn>
                <a:cxn ang="0">
                  <a:pos x="66" y="6"/>
                </a:cxn>
                <a:cxn ang="0">
                  <a:pos x="62" y="6"/>
                </a:cxn>
                <a:cxn ang="0">
                  <a:pos x="59" y="4"/>
                </a:cxn>
                <a:cxn ang="0">
                  <a:pos x="55" y="9"/>
                </a:cxn>
                <a:cxn ang="0">
                  <a:pos x="49" y="9"/>
                </a:cxn>
                <a:cxn ang="0">
                  <a:pos x="46" y="7"/>
                </a:cxn>
                <a:cxn ang="0">
                  <a:pos x="42" y="7"/>
                </a:cxn>
                <a:cxn ang="0">
                  <a:pos x="38" y="3"/>
                </a:cxn>
                <a:cxn ang="0">
                  <a:pos x="36" y="7"/>
                </a:cxn>
                <a:cxn ang="0">
                  <a:pos x="32" y="9"/>
                </a:cxn>
                <a:cxn ang="0">
                  <a:pos x="28" y="20"/>
                </a:cxn>
                <a:cxn ang="0">
                  <a:pos x="22" y="18"/>
                </a:cxn>
                <a:cxn ang="0">
                  <a:pos x="22" y="13"/>
                </a:cxn>
                <a:cxn ang="0">
                  <a:pos x="16" y="25"/>
                </a:cxn>
                <a:cxn ang="0">
                  <a:pos x="7" y="17"/>
                </a:cxn>
                <a:cxn ang="0">
                  <a:pos x="1" y="20"/>
                </a:cxn>
                <a:cxn ang="0">
                  <a:pos x="7" y="27"/>
                </a:cxn>
                <a:cxn ang="0">
                  <a:pos x="5" y="31"/>
                </a:cxn>
                <a:cxn ang="0">
                  <a:pos x="9" y="36"/>
                </a:cxn>
                <a:cxn ang="0">
                  <a:pos x="3" y="39"/>
                </a:cxn>
                <a:cxn ang="0">
                  <a:pos x="10" y="42"/>
                </a:cxn>
                <a:cxn ang="0">
                  <a:pos x="19" y="51"/>
                </a:cxn>
                <a:cxn ang="0">
                  <a:pos x="20" y="59"/>
                </a:cxn>
                <a:cxn ang="0">
                  <a:pos x="14" y="63"/>
                </a:cxn>
                <a:cxn ang="0">
                  <a:pos x="18" y="77"/>
                </a:cxn>
                <a:cxn ang="0">
                  <a:pos x="22" y="75"/>
                </a:cxn>
                <a:cxn ang="0">
                  <a:pos x="23" y="69"/>
                </a:cxn>
                <a:cxn ang="0">
                  <a:pos x="22" y="64"/>
                </a:cxn>
                <a:cxn ang="0">
                  <a:pos x="21" y="59"/>
                </a:cxn>
                <a:cxn ang="0">
                  <a:pos x="24" y="53"/>
                </a:cxn>
                <a:cxn ang="0">
                  <a:pos x="27" y="49"/>
                </a:cxn>
                <a:cxn ang="0">
                  <a:pos x="28" y="48"/>
                </a:cxn>
                <a:cxn ang="0">
                  <a:pos x="31" y="50"/>
                </a:cxn>
                <a:cxn ang="0">
                  <a:pos x="34" y="48"/>
                </a:cxn>
                <a:cxn ang="0">
                  <a:pos x="39" y="50"/>
                </a:cxn>
                <a:cxn ang="0">
                  <a:pos x="48" y="45"/>
                </a:cxn>
                <a:cxn ang="0">
                  <a:pos x="56" y="44"/>
                </a:cxn>
                <a:cxn ang="0">
                  <a:pos x="57" y="38"/>
                </a:cxn>
                <a:cxn ang="0">
                  <a:pos x="62" y="37"/>
                </a:cxn>
                <a:cxn ang="0">
                  <a:pos x="68" y="31"/>
                </a:cxn>
                <a:cxn ang="0">
                  <a:pos x="72" y="27"/>
                </a:cxn>
                <a:cxn ang="0">
                  <a:pos x="80" y="20"/>
                </a:cxn>
                <a:cxn ang="0">
                  <a:pos x="75" y="17"/>
                </a:cxn>
                <a:cxn ang="0">
                  <a:pos x="72" y="13"/>
                </a:cxn>
                <a:cxn ang="0">
                  <a:pos x="90" y="12"/>
                </a:cxn>
                <a:cxn ang="0">
                  <a:pos x="82" y="1"/>
                </a:cxn>
                <a:cxn ang="0">
                  <a:pos x="83" y="0"/>
                </a:cxn>
              </a:cxnLst>
              <a:rect l="0" t="0" r="r" b="b"/>
              <a:pathLst>
                <a:path w="91" h="77">
                  <a:moveTo>
                    <a:pt x="83" y="0"/>
                  </a:moveTo>
                  <a:cubicBezTo>
                    <a:pt x="81" y="0"/>
                    <a:pt x="77" y="0"/>
                    <a:pt x="76" y="1"/>
                  </a:cubicBezTo>
                  <a:cubicBezTo>
                    <a:pt x="72" y="2"/>
                    <a:pt x="74" y="5"/>
                    <a:pt x="75" y="8"/>
                  </a:cubicBezTo>
                  <a:cubicBezTo>
                    <a:pt x="75" y="9"/>
                    <a:pt x="76" y="10"/>
                    <a:pt x="75" y="11"/>
                  </a:cubicBezTo>
                  <a:cubicBezTo>
                    <a:pt x="73" y="12"/>
                    <a:pt x="73" y="10"/>
                    <a:pt x="72" y="9"/>
                  </a:cubicBezTo>
                  <a:cubicBezTo>
                    <a:pt x="70" y="8"/>
                    <a:pt x="70" y="9"/>
                    <a:pt x="69" y="8"/>
                  </a:cubicBezTo>
                  <a:cubicBezTo>
                    <a:pt x="68" y="7"/>
                    <a:pt x="68" y="7"/>
                    <a:pt x="66" y="6"/>
                  </a:cubicBezTo>
                  <a:cubicBezTo>
                    <a:pt x="65" y="6"/>
                    <a:pt x="63" y="6"/>
                    <a:pt x="62" y="6"/>
                  </a:cubicBezTo>
                  <a:cubicBezTo>
                    <a:pt x="61" y="6"/>
                    <a:pt x="60" y="4"/>
                    <a:pt x="59" y="4"/>
                  </a:cubicBezTo>
                  <a:cubicBezTo>
                    <a:pt x="56" y="4"/>
                    <a:pt x="57" y="8"/>
                    <a:pt x="55" y="9"/>
                  </a:cubicBezTo>
                  <a:cubicBezTo>
                    <a:pt x="54" y="9"/>
                    <a:pt x="50" y="9"/>
                    <a:pt x="49" y="9"/>
                  </a:cubicBezTo>
                  <a:cubicBezTo>
                    <a:pt x="48" y="8"/>
                    <a:pt x="47" y="7"/>
                    <a:pt x="46" y="7"/>
                  </a:cubicBezTo>
                  <a:cubicBezTo>
                    <a:pt x="44" y="7"/>
                    <a:pt x="43" y="7"/>
                    <a:pt x="42" y="7"/>
                  </a:cubicBezTo>
                  <a:cubicBezTo>
                    <a:pt x="41" y="5"/>
                    <a:pt x="41" y="1"/>
                    <a:pt x="38" y="3"/>
                  </a:cubicBezTo>
                  <a:cubicBezTo>
                    <a:pt x="36" y="4"/>
                    <a:pt x="37" y="6"/>
                    <a:pt x="36" y="7"/>
                  </a:cubicBezTo>
                  <a:cubicBezTo>
                    <a:pt x="34" y="9"/>
                    <a:pt x="33" y="8"/>
                    <a:pt x="32" y="9"/>
                  </a:cubicBezTo>
                  <a:cubicBezTo>
                    <a:pt x="28" y="11"/>
                    <a:pt x="31" y="17"/>
                    <a:pt x="28" y="20"/>
                  </a:cubicBezTo>
                  <a:cubicBezTo>
                    <a:pt x="27" y="21"/>
                    <a:pt x="23" y="19"/>
                    <a:pt x="22" y="18"/>
                  </a:cubicBezTo>
                  <a:cubicBezTo>
                    <a:pt x="22" y="17"/>
                    <a:pt x="23" y="15"/>
                    <a:pt x="22" y="13"/>
                  </a:cubicBezTo>
                  <a:cubicBezTo>
                    <a:pt x="16" y="12"/>
                    <a:pt x="16" y="21"/>
                    <a:pt x="16" y="25"/>
                  </a:cubicBezTo>
                  <a:cubicBezTo>
                    <a:pt x="12" y="27"/>
                    <a:pt x="9" y="18"/>
                    <a:pt x="7" y="17"/>
                  </a:cubicBezTo>
                  <a:cubicBezTo>
                    <a:pt x="5" y="15"/>
                    <a:pt x="0" y="16"/>
                    <a:pt x="1" y="20"/>
                  </a:cubicBezTo>
                  <a:cubicBezTo>
                    <a:pt x="5" y="20"/>
                    <a:pt x="7" y="24"/>
                    <a:pt x="7" y="27"/>
                  </a:cubicBezTo>
                  <a:cubicBezTo>
                    <a:pt x="6" y="28"/>
                    <a:pt x="5" y="29"/>
                    <a:pt x="5" y="31"/>
                  </a:cubicBezTo>
                  <a:cubicBezTo>
                    <a:pt x="4" y="34"/>
                    <a:pt x="7" y="34"/>
                    <a:pt x="9" y="36"/>
                  </a:cubicBezTo>
                  <a:cubicBezTo>
                    <a:pt x="8" y="38"/>
                    <a:pt x="4" y="37"/>
                    <a:pt x="3" y="39"/>
                  </a:cubicBezTo>
                  <a:cubicBezTo>
                    <a:pt x="1" y="42"/>
                    <a:pt x="8" y="42"/>
                    <a:pt x="10" y="42"/>
                  </a:cubicBezTo>
                  <a:cubicBezTo>
                    <a:pt x="10" y="48"/>
                    <a:pt x="18" y="45"/>
                    <a:pt x="19" y="51"/>
                  </a:cubicBezTo>
                  <a:cubicBezTo>
                    <a:pt x="19" y="53"/>
                    <a:pt x="21" y="57"/>
                    <a:pt x="20" y="59"/>
                  </a:cubicBezTo>
                  <a:cubicBezTo>
                    <a:pt x="19" y="60"/>
                    <a:pt x="16" y="62"/>
                    <a:pt x="14" y="63"/>
                  </a:cubicBezTo>
                  <a:cubicBezTo>
                    <a:pt x="9" y="67"/>
                    <a:pt x="10" y="77"/>
                    <a:pt x="18" y="77"/>
                  </a:cubicBezTo>
                  <a:cubicBezTo>
                    <a:pt x="21" y="77"/>
                    <a:pt x="21" y="77"/>
                    <a:pt x="22" y="75"/>
                  </a:cubicBezTo>
                  <a:cubicBezTo>
                    <a:pt x="23" y="74"/>
                    <a:pt x="24" y="70"/>
                    <a:pt x="23" y="69"/>
                  </a:cubicBezTo>
                  <a:cubicBezTo>
                    <a:pt x="23" y="67"/>
                    <a:pt x="22" y="66"/>
                    <a:pt x="22" y="64"/>
                  </a:cubicBezTo>
                  <a:cubicBezTo>
                    <a:pt x="21" y="62"/>
                    <a:pt x="22" y="61"/>
                    <a:pt x="21" y="59"/>
                  </a:cubicBezTo>
                  <a:cubicBezTo>
                    <a:pt x="23" y="59"/>
                    <a:pt x="23" y="55"/>
                    <a:pt x="24" y="53"/>
                  </a:cubicBezTo>
                  <a:cubicBezTo>
                    <a:pt x="25" y="52"/>
                    <a:pt x="25" y="50"/>
                    <a:pt x="27" y="49"/>
                  </a:cubicBezTo>
                  <a:cubicBezTo>
                    <a:pt x="28" y="48"/>
                    <a:pt x="27" y="48"/>
                    <a:pt x="28" y="48"/>
                  </a:cubicBezTo>
                  <a:cubicBezTo>
                    <a:pt x="30" y="48"/>
                    <a:pt x="30" y="50"/>
                    <a:pt x="31" y="50"/>
                  </a:cubicBezTo>
                  <a:cubicBezTo>
                    <a:pt x="33" y="51"/>
                    <a:pt x="32" y="49"/>
                    <a:pt x="34" y="48"/>
                  </a:cubicBezTo>
                  <a:cubicBezTo>
                    <a:pt x="37" y="46"/>
                    <a:pt x="38" y="49"/>
                    <a:pt x="39" y="50"/>
                  </a:cubicBezTo>
                  <a:cubicBezTo>
                    <a:pt x="44" y="53"/>
                    <a:pt x="46" y="47"/>
                    <a:pt x="48" y="45"/>
                  </a:cubicBezTo>
                  <a:cubicBezTo>
                    <a:pt x="51" y="42"/>
                    <a:pt x="53" y="45"/>
                    <a:pt x="56" y="44"/>
                  </a:cubicBezTo>
                  <a:cubicBezTo>
                    <a:pt x="56" y="42"/>
                    <a:pt x="55" y="40"/>
                    <a:pt x="57" y="38"/>
                  </a:cubicBezTo>
                  <a:cubicBezTo>
                    <a:pt x="59" y="36"/>
                    <a:pt x="60" y="37"/>
                    <a:pt x="62" y="37"/>
                  </a:cubicBezTo>
                  <a:cubicBezTo>
                    <a:pt x="66" y="36"/>
                    <a:pt x="66" y="34"/>
                    <a:pt x="68" y="31"/>
                  </a:cubicBezTo>
                  <a:cubicBezTo>
                    <a:pt x="69" y="28"/>
                    <a:pt x="69" y="28"/>
                    <a:pt x="72" y="27"/>
                  </a:cubicBezTo>
                  <a:cubicBezTo>
                    <a:pt x="76" y="25"/>
                    <a:pt x="84" y="25"/>
                    <a:pt x="80" y="20"/>
                  </a:cubicBezTo>
                  <a:cubicBezTo>
                    <a:pt x="79" y="17"/>
                    <a:pt x="77" y="17"/>
                    <a:pt x="75" y="17"/>
                  </a:cubicBezTo>
                  <a:cubicBezTo>
                    <a:pt x="72" y="16"/>
                    <a:pt x="73" y="15"/>
                    <a:pt x="72" y="13"/>
                  </a:cubicBezTo>
                  <a:cubicBezTo>
                    <a:pt x="76" y="15"/>
                    <a:pt x="87" y="17"/>
                    <a:pt x="90" y="12"/>
                  </a:cubicBezTo>
                  <a:cubicBezTo>
                    <a:pt x="91" y="8"/>
                    <a:pt x="85" y="2"/>
                    <a:pt x="82" y="1"/>
                  </a:cubicBezTo>
                  <a:lnTo>
                    <a:pt x="8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6" name="Freeform 42">
              <a:extLst>
                <a:ext uri="{FF2B5EF4-FFF2-40B4-BE49-F238E27FC236}">
                  <a16:creationId xmlns:a16="http://schemas.microsoft.com/office/drawing/2014/main" id="{2E6F7661-6D5D-5CD1-D7E6-DAB012A288C5}"/>
                </a:ext>
              </a:extLst>
            </p:cNvPr>
            <p:cNvSpPr>
              <a:spLocks/>
            </p:cNvSpPr>
            <p:nvPr/>
          </p:nvSpPr>
          <p:spPr bwMode="auto">
            <a:xfrm>
              <a:off x="3024111" y="3796751"/>
              <a:ext cx="53441" cy="41751"/>
            </a:xfrm>
            <a:custGeom>
              <a:avLst/>
              <a:gdLst/>
              <a:ahLst/>
              <a:cxnLst>
                <a:cxn ang="0">
                  <a:pos x="50" y="21"/>
                </a:cxn>
                <a:cxn ang="0">
                  <a:pos x="53" y="27"/>
                </a:cxn>
                <a:cxn ang="0">
                  <a:pos x="44" y="26"/>
                </a:cxn>
                <a:cxn ang="0">
                  <a:pos x="36" y="25"/>
                </a:cxn>
                <a:cxn ang="0">
                  <a:pos x="37" y="34"/>
                </a:cxn>
                <a:cxn ang="0">
                  <a:pos x="38" y="39"/>
                </a:cxn>
                <a:cxn ang="0">
                  <a:pos x="31" y="38"/>
                </a:cxn>
                <a:cxn ang="0">
                  <a:pos x="29" y="36"/>
                </a:cxn>
                <a:cxn ang="0">
                  <a:pos x="28" y="40"/>
                </a:cxn>
                <a:cxn ang="0">
                  <a:pos x="23" y="41"/>
                </a:cxn>
                <a:cxn ang="0">
                  <a:pos x="20" y="36"/>
                </a:cxn>
                <a:cxn ang="0">
                  <a:pos x="14" y="25"/>
                </a:cxn>
                <a:cxn ang="0">
                  <a:pos x="3" y="24"/>
                </a:cxn>
                <a:cxn ang="0">
                  <a:pos x="1" y="19"/>
                </a:cxn>
                <a:cxn ang="0">
                  <a:pos x="1" y="16"/>
                </a:cxn>
                <a:cxn ang="0">
                  <a:pos x="10" y="17"/>
                </a:cxn>
                <a:cxn ang="0">
                  <a:pos x="12" y="16"/>
                </a:cxn>
                <a:cxn ang="0">
                  <a:pos x="16" y="17"/>
                </a:cxn>
                <a:cxn ang="0">
                  <a:pos x="20" y="6"/>
                </a:cxn>
                <a:cxn ang="0">
                  <a:pos x="28" y="4"/>
                </a:cxn>
                <a:cxn ang="0">
                  <a:pos x="34" y="0"/>
                </a:cxn>
                <a:cxn ang="0">
                  <a:pos x="35" y="9"/>
                </a:cxn>
                <a:cxn ang="0">
                  <a:pos x="41" y="10"/>
                </a:cxn>
                <a:cxn ang="0">
                  <a:pos x="43" y="15"/>
                </a:cxn>
                <a:cxn ang="0">
                  <a:pos x="53" y="17"/>
                </a:cxn>
                <a:cxn ang="0">
                  <a:pos x="53" y="23"/>
                </a:cxn>
                <a:cxn ang="0">
                  <a:pos x="50" y="21"/>
                </a:cxn>
              </a:cxnLst>
              <a:rect l="0" t="0" r="r" b="b"/>
              <a:pathLst>
                <a:path w="54" h="42">
                  <a:moveTo>
                    <a:pt x="50" y="21"/>
                  </a:moveTo>
                  <a:cubicBezTo>
                    <a:pt x="50" y="24"/>
                    <a:pt x="54" y="24"/>
                    <a:pt x="53" y="27"/>
                  </a:cubicBezTo>
                  <a:cubicBezTo>
                    <a:pt x="50" y="28"/>
                    <a:pt x="47" y="27"/>
                    <a:pt x="44" y="26"/>
                  </a:cubicBezTo>
                  <a:cubicBezTo>
                    <a:pt x="41" y="24"/>
                    <a:pt x="39" y="21"/>
                    <a:pt x="36" y="25"/>
                  </a:cubicBezTo>
                  <a:cubicBezTo>
                    <a:pt x="34" y="29"/>
                    <a:pt x="34" y="31"/>
                    <a:pt x="37" y="34"/>
                  </a:cubicBezTo>
                  <a:cubicBezTo>
                    <a:pt x="38" y="36"/>
                    <a:pt x="39" y="37"/>
                    <a:pt x="38" y="39"/>
                  </a:cubicBezTo>
                  <a:cubicBezTo>
                    <a:pt x="36" y="39"/>
                    <a:pt x="33" y="39"/>
                    <a:pt x="31" y="38"/>
                  </a:cubicBezTo>
                  <a:cubicBezTo>
                    <a:pt x="30" y="38"/>
                    <a:pt x="31" y="36"/>
                    <a:pt x="29" y="36"/>
                  </a:cubicBezTo>
                  <a:cubicBezTo>
                    <a:pt x="28" y="37"/>
                    <a:pt x="29" y="39"/>
                    <a:pt x="28" y="40"/>
                  </a:cubicBezTo>
                  <a:cubicBezTo>
                    <a:pt x="28" y="42"/>
                    <a:pt x="25" y="42"/>
                    <a:pt x="23" y="41"/>
                  </a:cubicBezTo>
                  <a:cubicBezTo>
                    <a:pt x="20" y="40"/>
                    <a:pt x="20" y="39"/>
                    <a:pt x="20" y="36"/>
                  </a:cubicBezTo>
                  <a:cubicBezTo>
                    <a:pt x="20" y="31"/>
                    <a:pt x="20" y="26"/>
                    <a:pt x="14" y="25"/>
                  </a:cubicBezTo>
                  <a:cubicBezTo>
                    <a:pt x="11" y="25"/>
                    <a:pt x="5" y="27"/>
                    <a:pt x="3" y="24"/>
                  </a:cubicBezTo>
                  <a:cubicBezTo>
                    <a:pt x="2" y="23"/>
                    <a:pt x="1" y="20"/>
                    <a:pt x="1" y="19"/>
                  </a:cubicBezTo>
                  <a:cubicBezTo>
                    <a:pt x="1" y="18"/>
                    <a:pt x="0" y="17"/>
                    <a:pt x="1" y="16"/>
                  </a:cubicBezTo>
                  <a:cubicBezTo>
                    <a:pt x="4" y="15"/>
                    <a:pt x="6" y="18"/>
                    <a:pt x="10" y="17"/>
                  </a:cubicBezTo>
                  <a:cubicBezTo>
                    <a:pt x="10" y="17"/>
                    <a:pt x="11" y="16"/>
                    <a:pt x="12" y="16"/>
                  </a:cubicBezTo>
                  <a:cubicBezTo>
                    <a:pt x="14" y="16"/>
                    <a:pt x="15" y="17"/>
                    <a:pt x="16" y="17"/>
                  </a:cubicBezTo>
                  <a:cubicBezTo>
                    <a:pt x="17" y="12"/>
                    <a:pt x="14" y="9"/>
                    <a:pt x="20" y="6"/>
                  </a:cubicBezTo>
                  <a:cubicBezTo>
                    <a:pt x="22" y="5"/>
                    <a:pt x="25" y="5"/>
                    <a:pt x="28" y="4"/>
                  </a:cubicBezTo>
                  <a:cubicBezTo>
                    <a:pt x="30" y="3"/>
                    <a:pt x="31" y="1"/>
                    <a:pt x="34" y="0"/>
                  </a:cubicBezTo>
                  <a:cubicBezTo>
                    <a:pt x="34" y="3"/>
                    <a:pt x="34" y="6"/>
                    <a:pt x="35" y="9"/>
                  </a:cubicBezTo>
                  <a:cubicBezTo>
                    <a:pt x="37" y="9"/>
                    <a:pt x="39" y="9"/>
                    <a:pt x="41" y="10"/>
                  </a:cubicBezTo>
                  <a:cubicBezTo>
                    <a:pt x="42" y="12"/>
                    <a:pt x="41" y="14"/>
                    <a:pt x="43" y="15"/>
                  </a:cubicBezTo>
                  <a:cubicBezTo>
                    <a:pt x="45" y="17"/>
                    <a:pt x="50" y="14"/>
                    <a:pt x="53" y="17"/>
                  </a:cubicBezTo>
                  <a:cubicBezTo>
                    <a:pt x="53" y="18"/>
                    <a:pt x="54" y="21"/>
                    <a:pt x="53" y="23"/>
                  </a:cubicBezTo>
                  <a:lnTo>
                    <a:pt x="50" y="2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grpSp>
        <p:nvGrpSpPr>
          <p:cNvPr id="32" name="Group 31">
            <a:extLst>
              <a:ext uri="{FF2B5EF4-FFF2-40B4-BE49-F238E27FC236}">
                <a16:creationId xmlns:a16="http://schemas.microsoft.com/office/drawing/2014/main" id="{A30E5CB5-BFEA-A3B7-1202-FE0494630DB4}"/>
              </a:ext>
            </a:extLst>
          </p:cNvPr>
          <p:cNvGrpSpPr/>
          <p:nvPr/>
        </p:nvGrpSpPr>
        <p:grpSpPr>
          <a:xfrm>
            <a:off x="4061339" y="5664795"/>
            <a:ext cx="838395" cy="869581"/>
            <a:chOff x="2874643" y="5302275"/>
            <a:chExt cx="449236" cy="465937"/>
          </a:xfrm>
          <a:solidFill>
            <a:schemeClr val="accent1">
              <a:lumMod val="60000"/>
              <a:lumOff val="40000"/>
            </a:schemeClr>
          </a:solidFill>
        </p:grpSpPr>
        <p:sp>
          <p:nvSpPr>
            <p:cNvPr id="1067" name="Freeform 57">
              <a:extLst>
                <a:ext uri="{FF2B5EF4-FFF2-40B4-BE49-F238E27FC236}">
                  <a16:creationId xmlns:a16="http://schemas.microsoft.com/office/drawing/2014/main" id="{0D1AB4A1-3C0E-8473-A141-D0188DDCFA53}"/>
                </a:ext>
              </a:extLst>
            </p:cNvPr>
            <p:cNvSpPr>
              <a:spLocks/>
            </p:cNvSpPr>
            <p:nvPr/>
          </p:nvSpPr>
          <p:spPr bwMode="auto">
            <a:xfrm>
              <a:off x="3113456" y="5371581"/>
              <a:ext cx="20040" cy="20876"/>
            </a:xfrm>
            <a:custGeom>
              <a:avLst/>
              <a:gdLst/>
              <a:ahLst/>
              <a:cxnLst>
                <a:cxn ang="0">
                  <a:pos x="16" y="2"/>
                </a:cxn>
                <a:cxn ang="0">
                  <a:pos x="5" y="1"/>
                </a:cxn>
                <a:cxn ang="0">
                  <a:pos x="1" y="12"/>
                </a:cxn>
                <a:cxn ang="0">
                  <a:pos x="15" y="17"/>
                </a:cxn>
                <a:cxn ang="0">
                  <a:pos x="14" y="4"/>
                </a:cxn>
                <a:cxn ang="0">
                  <a:pos x="16" y="2"/>
                </a:cxn>
              </a:cxnLst>
              <a:rect l="0" t="0" r="r" b="b"/>
              <a:pathLst>
                <a:path w="20" h="21">
                  <a:moveTo>
                    <a:pt x="16" y="2"/>
                  </a:moveTo>
                  <a:cubicBezTo>
                    <a:pt x="12" y="3"/>
                    <a:pt x="9" y="0"/>
                    <a:pt x="5" y="1"/>
                  </a:cubicBezTo>
                  <a:cubicBezTo>
                    <a:pt x="1" y="2"/>
                    <a:pt x="0" y="8"/>
                    <a:pt x="1" y="12"/>
                  </a:cubicBezTo>
                  <a:cubicBezTo>
                    <a:pt x="4" y="17"/>
                    <a:pt x="10" y="21"/>
                    <a:pt x="15" y="17"/>
                  </a:cubicBezTo>
                  <a:cubicBezTo>
                    <a:pt x="20" y="14"/>
                    <a:pt x="16" y="8"/>
                    <a:pt x="14" y="4"/>
                  </a:cubicBezTo>
                  <a:lnTo>
                    <a:pt x="1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1068" name="Group 1067">
              <a:extLst>
                <a:ext uri="{FF2B5EF4-FFF2-40B4-BE49-F238E27FC236}">
                  <a16:creationId xmlns:a16="http://schemas.microsoft.com/office/drawing/2014/main" id="{EBF064F7-A9EE-B1DB-5938-953AD4A0D4D9}"/>
                </a:ext>
              </a:extLst>
            </p:cNvPr>
            <p:cNvGrpSpPr/>
            <p:nvPr/>
          </p:nvGrpSpPr>
          <p:grpSpPr>
            <a:xfrm>
              <a:off x="2874643" y="5302275"/>
              <a:ext cx="449236" cy="465937"/>
              <a:chOff x="2874643" y="5302275"/>
              <a:chExt cx="449236" cy="465937"/>
            </a:xfrm>
            <a:grpFill/>
          </p:grpSpPr>
          <p:sp>
            <p:nvSpPr>
              <p:cNvPr id="1069" name="Freeform 43">
                <a:extLst>
                  <a:ext uri="{FF2B5EF4-FFF2-40B4-BE49-F238E27FC236}">
                    <a16:creationId xmlns:a16="http://schemas.microsoft.com/office/drawing/2014/main" id="{4FF0E54E-203A-0025-5523-F90C1101CCA6}"/>
                  </a:ext>
                </a:extLst>
              </p:cNvPr>
              <p:cNvSpPr>
                <a:spLocks noEditPoints="1"/>
              </p:cNvSpPr>
              <p:nvPr/>
            </p:nvSpPr>
            <p:spPr bwMode="auto">
              <a:xfrm>
                <a:off x="2874643" y="5302275"/>
                <a:ext cx="362395" cy="409991"/>
              </a:xfrm>
              <a:custGeom>
                <a:avLst/>
                <a:gdLst/>
                <a:ahLst/>
                <a:cxnLst>
                  <a:cxn ang="0">
                    <a:pos x="116" y="274"/>
                  </a:cxn>
                  <a:cxn ang="0">
                    <a:pos x="84" y="265"/>
                  </a:cxn>
                  <a:cxn ang="0">
                    <a:pos x="52" y="293"/>
                  </a:cxn>
                  <a:cxn ang="0">
                    <a:pos x="79" y="343"/>
                  </a:cxn>
                  <a:cxn ang="0">
                    <a:pos x="77" y="372"/>
                  </a:cxn>
                  <a:cxn ang="0">
                    <a:pos x="109" y="379"/>
                  </a:cxn>
                  <a:cxn ang="0">
                    <a:pos x="139" y="385"/>
                  </a:cxn>
                  <a:cxn ang="0">
                    <a:pos x="154" y="408"/>
                  </a:cxn>
                  <a:cxn ang="0">
                    <a:pos x="155" y="380"/>
                  </a:cxn>
                  <a:cxn ang="0">
                    <a:pos x="142" y="334"/>
                  </a:cxn>
                  <a:cxn ang="0">
                    <a:pos x="160" y="334"/>
                  </a:cxn>
                  <a:cxn ang="0">
                    <a:pos x="171" y="346"/>
                  </a:cxn>
                  <a:cxn ang="0">
                    <a:pos x="183" y="335"/>
                  </a:cxn>
                  <a:cxn ang="0">
                    <a:pos x="160" y="315"/>
                  </a:cxn>
                  <a:cxn ang="0">
                    <a:pos x="158" y="293"/>
                  </a:cxn>
                  <a:cxn ang="0">
                    <a:pos x="18" y="191"/>
                  </a:cxn>
                  <a:cxn ang="0">
                    <a:pos x="48" y="216"/>
                  </a:cxn>
                  <a:cxn ang="0">
                    <a:pos x="24" y="239"/>
                  </a:cxn>
                  <a:cxn ang="0">
                    <a:pos x="40" y="236"/>
                  </a:cxn>
                  <a:cxn ang="0">
                    <a:pos x="69" y="257"/>
                  </a:cxn>
                  <a:cxn ang="0">
                    <a:pos x="120" y="261"/>
                  </a:cxn>
                  <a:cxn ang="0">
                    <a:pos x="155" y="271"/>
                  </a:cxn>
                  <a:cxn ang="0">
                    <a:pos x="152" y="289"/>
                  </a:cxn>
                  <a:cxn ang="0">
                    <a:pos x="180" y="295"/>
                  </a:cxn>
                  <a:cxn ang="0">
                    <a:pos x="211" y="312"/>
                  </a:cxn>
                  <a:cxn ang="0">
                    <a:pos x="216" y="287"/>
                  </a:cxn>
                  <a:cxn ang="0">
                    <a:pos x="247" y="294"/>
                  </a:cxn>
                  <a:cxn ang="0">
                    <a:pos x="224" y="248"/>
                  </a:cxn>
                  <a:cxn ang="0">
                    <a:pos x="168" y="210"/>
                  </a:cxn>
                  <a:cxn ang="0">
                    <a:pos x="162" y="230"/>
                  </a:cxn>
                  <a:cxn ang="0">
                    <a:pos x="176" y="249"/>
                  </a:cxn>
                  <a:cxn ang="0">
                    <a:pos x="149" y="219"/>
                  </a:cxn>
                  <a:cxn ang="0">
                    <a:pos x="166" y="201"/>
                  </a:cxn>
                  <a:cxn ang="0">
                    <a:pos x="155" y="166"/>
                  </a:cxn>
                  <a:cxn ang="0">
                    <a:pos x="132" y="116"/>
                  </a:cxn>
                  <a:cxn ang="0">
                    <a:pos x="156" y="96"/>
                  </a:cxn>
                  <a:cxn ang="0">
                    <a:pos x="178" y="138"/>
                  </a:cxn>
                  <a:cxn ang="0">
                    <a:pos x="196" y="124"/>
                  </a:cxn>
                  <a:cxn ang="0">
                    <a:pos x="208" y="110"/>
                  </a:cxn>
                  <a:cxn ang="0">
                    <a:pos x="238" y="121"/>
                  </a:cxn>
                  <a:cxn ang="0">
                    <a:pos x="210" y="92"/>
                  </a:cxn>
                  <a:cxn ang="0">
                    <a:pos x="228" y="72"/>
                  </a:cxn>
                  <a:cxn ang="0">
                    <a:pos x="275" y="53"/>
                  </a:cxn>
                  <a:cxn ang="0">
                    <a:pos x="333" y="79"/>
                  </a:cxn>
                  <a:cxn ang="0">
                    <a:pos x="366" y="22"/>
                  </a:cxn>
                  <a:cxn ang="0">
                    <a:pos x="338" y="13"/>
                  </a:cxn>
                  <a:cxn ang="0">
                    <a:pos x="320" y="33"/>
                  </a:cxn>
                  <a:cxn ang="0">
                    <a:pos x="283" y="36"/>
                  </a:cxn>
                  <a:cxn ang="0">
                    <a:pos x="258" y="27"/>
                  </a:cxn>
                  <a:cxn ang="0">
                    <a:pos x="239" y="13"/>
                  </a:cxn>
                  <a:cxn ang="0">
                    <a:pos x="214" y="17"/>
                  </a:cxn>
                  <a:cxn ang="0">
                    <a:pos x="180" y="25"/>
                  </a:cxn>
                  <a:cxn ang="0">
                    <a:pos x="155" y="22"/>
                  </a:cxn>
                  <a:cxn ang="0">
                    <a:pos x="144" y="40"/>
                  </a:cxn>
                  <a:cxn ang="0">
                    <a:pos x="118" y="37"/>
                  </a:cxn>
                  <a:cxn ang="0">
                    <a:pos x="93" y="52"/>
                  </a:cxn>
                  <a:cxn ang="0">
                    <a:pos x="70" y="57"/>
                  </a:cxn>
                  <a:cxn ang="0">
                    <a:pos x="50" y="82"/>
                  </a:cxn>
                  <a:cxn ang="0">
                    <a:pos x="33" y="100"/>
                  </a:cxn>
                  <a:cxn ang="0">
                    <a:pos x="22" y="120"/>
                  </a:cxn>
                  <a:cxn ang="0">
                    <a:pos x="12" y="140"/>
                  </a:cxn>
                  <a:cxn ang="0">
                    <a:pos x="2" y="153"/>
                  </a:cxn>
                </a:cxnLst>
                <a:rect l="0" t="0" r="r" b="b"/>
                <a:pathLst>
                  <a:path w="368" h="417">
                    <a:moveTo>
                      <a:pt x="155" y="296"/>
                    </a:moveTo>
                    <a:cubicBezTo>
                      <a:pt x="155" y="296"/>
                      <a:pt x="155" y="296"/>
                      <a:pt x="155" y="296"/>
                    </a:cubicBezTo>
                    <a:cubicBezTo>
                      <a:pt x="151" y="295"/>
                      <a:pt x="146" y="291"/>
                      <a:pt x="145" y="290"/>
                    </a:cubicBezTo>
                    <a:cubicBezTo>
                      <a:pt x="144" y="289"/>
                      <a:pt x="142" y="288"/>
                      <a:pt x="141" y="287"/>
                    </a:cubicBezTo>
                    <a:cubicBezTo>
                      <a:pt x="141" y="285"/>
                      <a:pt x="140" y="283"/>
                      <a:pt x="139" y="282"/>
                    </a:cubicBezTo>
                    <a:cubicBezTo>
                      <a:pt x="137" y="281"/>
                      <a:pt x="135" y="282"/>
                      <a:pt x="134" y="281"/>
                    </a:cubicBezTo>
                    <a:cubicBezTo>
                      <a:pt x="132" y="281"/>
                      <a:pt x="131" y="280"/>
                      <a:pt x="129" y="279"/>
                    </a:cubicBezTo>
                    <a:cubicBezTo>
                      <a:pt x="125" y="277"/>
                      <a:pt x="120" y="275"/>
                      <a:pt x="116" y="274"/>
                    </a:cubicBezTo>
                    <a:cubicBezTo>
                      <a:pt x="114" y="273"/>
                      <a:pt x="112" y="272"/>
                      <a:pt x="110" y="271"/>
                    </a:cubicBezTo>
                    <a:cubicBezTo>
                      <a:pt x="109" y="271"/>
                      <a:pt x="108" y="271"/>
                      <a:pt x="107" y="270"/>
                    </a:cubicBezTo>
                    <a:cubicBezTo>
                      <a:pt x="106" y="269"/>
                      <a:pt x="107" y="268"/>
                      <a:pt x="106" y="267"/>
                    </a:cubicBezTo>
                    <a:cubicBezTo>
                      <a:pt x="104" y="265"/>
                      <a:pt x="100" y="267"/>
                      <a:pt x="98" y="264"/>
                    </a:cubicBezTo>
                    <a:cubicBezTo>
                      <a:pt x="97" y="262"/>
                      <a:pt x="97" y="261"/>
                      <a:pt x="94" y="261"/>
                    </a:cubicBezTo>
                    <a:cubicBezTo>
                      <a:pt x="92" y="261"/>
                      <a:pt x="91" y="260"/>
                      <a:pt x="89" y="261"/>
                    </a:cubicBezTo>
                    <a:cubicBezTo>
                      <a:pt x="87" y="261"/>
                      <a:pt x="87" y="262"/>
                      <a:pt x="86" y="263"/>
                    </a:cubicBezTo>
                    <a:cubicBezTo>
                      <a:pt x="85" y="264"/>
                      <a:pt x="85" y="265"/>
                      <a:pt x="84" y="265"/>
                    </a:cubicBezTo>
                    <a:cubicBezTo>
                      <a:pt x="82" y="266"/>
                      <a:pt x="81" y="267"/>
                      <a:pt x="79" y="268"/>
                    </a:cubicBezTo>
                    <a:cubicBezTo>
                      <a:pt x="78" y="268"/>
                      <a:pt x="77" y="270"/>
                      <a:pt x="77" y="270"/>
                    </a:cubicBezTo>
                    <a:cubicBezTo>
                      <a:pt x="75" y="271"/>
                      <a:pt x="73" y="270"/>
                      <a:pt x="71" y="269"/>
                    </a:cubicBezTo>
                    <a:cubicBezTo>
                      <a:pt x="70" y="269"/>
                      <a:pt x="67" y="266"/>
                      <a:pt x="65" y="266"/>
                    </a:cubicBezTo>
                    <a:cubicBezTo>
                      <a:pt x="65" y="269"/>
                      <a:pt x="66" y="274"/>
                      <a:pt x="64" y="276"/>
                    </a:cubicBezTo>
                    <a:cubicBezTo>
                      <a:pt x="63" y="277"/>
                      <a:pt x="61" y="277"/>
                      <a:pt x="60" y="278"/>
                    </a:cubicBezTo>
                    <a:cubicBezTo>
                      <a:pt x="57" y="281"/>
                      <a:pt x="55" y="288"/>
                      <a:pt x="55" y="292"/>
                    </a:cubicBezTo>
                    <a:cubicBezTo>
                      <a:pt x="54" y="292"/>
                      <a:pt x="53" y="293"/>
                      <a:pt x="52" y="293"/>
                    </a:cubicBezTo>
                    <a:cubicBezTo>
                      <a:pt x="51" y="293"/>
                      <a:pt x="49" y="292"/>
                      <a:pt x="48" y="293"/>
                    </a:cubicBezTo>
                    <a:cubicBezTo>
                      <a:pt x="45" y="294"/>
                      <a:pt x="44" y="297"/>
                      <a:pt x="46" y="299"/>
                    </a:cubicBezTo>
                    <a:cubicBezTo>
                      <a:pt x="49" y="302"/>
                      <a:pt x="54" y="301"/>
                      <a:pt x="57" y="304"/>
                    </a:cubicBezTo>
                    <a:cubicBezTo>
                      <a:pt x="60" y="307"/>
                      <a:pt x="56" y="309"/>
                      <a:pt x="57" y="312"/>
                    </a:cubicBezTo>
                    <a:cubicBezTo>
                      <a:pt x="61" y="313"/>
                      <a:pt x="65" y="314"/>
                      <a:pt x="69" y="315"/>
                    </a:cubicBezTo>
                    <a:cubicBezTo>
                      <a:pt x="74" y="316"/>
                      <a:pt x="75" y="319"/>
                      <a:pt x="75" y="325"/>
                    </a:cubicBezTo>
                    <a:cubicBezTo>
                      <a:pt x="75" y="328"/>
                      <a:pt x="74" y="331"/>
                      <a:pt x="75" y="334"/>
                    </a:cubicBezTo>
                    <a:cubicBezTo>
                      <a:pt x="76" y="337"/>
                      <a:pt x="80" y="340"/>
                      <a:pt x="79" y="343"/>
                    </a:cubicBezTo>
                    <a:cubicBezTo>
                      <a:pt x="79" y="345"/>
                      <a:pt x="76" y="345"/>
                      <a:pt x="74" y="345"/>
                    </a:cubicBezTo>
                    <a:cubicBezTo>
                      <a:pt x="70" y="346"/>
                      <a:pt x="70" y="346"/>
                      <a:pt x="71" y="349"/>
                    </a:cubicBezTo>
                    <a:cubicBezTo>
                      <a:pt x="71" y="352"/>
                      <a:pt x="71" y="355"/>
                      <a:pt x="71" y="358"/>
                    </a:cubicBezTo>
                    <a:cubicBezTo>
                      <a:pt x="72" y="359"/>
                      <a:pt x="72" y="361"/>
                      <a:pt x="72" y="361"/>
                    </a:cubicBezTo>
                    <a:cubicBezTo>
                      <a:pt x="73" y="362"/>
                      <a:pt x="74" y="362"/>
                      <a:pt x="74" y="362"/>
                    </a:cubicBezTo>
                    <a:cubicBezTo>
                      <a:pt x="75" y="363"/>
                      <a:pt x="75" y="364"/>
                      <a:pt x="76" y="364"/>
                    </a:cubicBezTo>
                    <a:cubicBezTo>
                      <a:pt x="77" y="366"/>
                      <a:pt x="77" y="368"/>
                      <a:pt x="78" y="370"/>
                    </a:cubicBezTo>
                    <a:cubicBezTo>
                      <a:pt x="78" y="371"/>
                      <a:pt x="77" y="371"/>
                      <a:pt x="77" y="372"/>
                    </a:cubicBezTo>
                    <a:cubicBezTo>
                      <a:pt x="75" y="376"/>
                      <a:pt x="76" y="380"/>
                      <a:pt x="77" y="384"/>
                    </a:cubicBezTo>
                    <a:cubicBezTo>
                      <a:pt x="80" y="384"/>
                      <a:pt x="82" y="384"/>
                      <a:pt x="84" y="386"/>
                    </a:cubicBezTo>
                    <a:cubicBezTo>
                      <a:pt x="85" y="387"/>
                      <a:pt x="86" y="388"/>
                      <a:pt x="87" y="389"/>
                    </a:cubicBezTo>
                    <a:cubicBezTo>
                      <a:pt x="88" y="390"/>
                      <a:pt x="90" y="390"/>
                      <a:pt x="90" y="390"/>
                    </a:cubicBezTo>
                    <a:cubicBezTo>
                      <a:pt x="94" y="385"/>
                      <a:pt x="90" y="377"/>
                      <a:pt x="91" y="371"/>
                    </a:cubicBezTo>
                    <a:cubicBezTo>
                      <a:pt x="92" y="364"/>
                      <a:pt x="98" y="366"/>
                      <a:pt x="103" y="367"/>
                    </a:cubicBezTo>
                    <a:cubicBezTo>
                      <a:pt x="103" y="369"/>
                      <a:pt x="103" y="372"/>
                      <a:pt x="104" y="373"/>
                    </a:cubicBezTo>
                    <a:cubicBezTo>
                      <a:pt x="105" y="375"/>
                      <a:pt x="107" y="377"/>
                      <a:pt x="109" y="379"/>
                    </a:cubicBezTo>
                    <a:cubicBezTo>
                      <a:pt x="111" y="381"/>
                      <a:pt x="112" y="383"/>
                      <a:pt x="113" y="386"/>
                    </a:cubicBezTo>
                    <a:cubicBezTo>
                      <a:pt x="114" y="389"/>
                      <a:pt x="116" y="391"/>
                      <a:pt x="117" y="394"/>
                    </a:cubicBezTo>
                    <a:cubicBezTo>
                      <a:pt x="119" y="400"/>
                      <a:pt x="113" y="411"/>
                      <a:pt x="120" y="414"/>
                    </a:cubicBezTo>
                    <a:cubicBezTo>
                      <a:pt x="126" y="417"/>
                      <a:pt x="124" y="408"/>
                      <a:pt x="124" y="405"/>
                    </a:cubicBezTo>
                    <a:cubicBezTo>
                      <a:pt x="124" y="401"/>
                      <a:pt x="123" y="399"/>
                      <a:pt x="125" y="396"/>
                    </a:cubicBezTo>
                    <a:cubicBezTo>
                      <a:pt x="126" y="393"/>
                      <a:pt x="127" y="392"/>
                      <a:pt x="129" y="390"/>
                    </a:cubicBezTo>
                    <a:cubicBezTo>
                      <a:pt x="132" y="388"/>
                      <a:pt x="131" y="385"/>
                      <a:pt x="135" y="385"/>
                    </a:cubicBezTo>
                    <a:cubicBezTo>
                      <a:pt x="136" y="385"/>
                      <a:pt x="138" y="384"/>
                      <a:pt x="139" y="385"/>
                    </a:cubicBezTo>
                    <a:cubicBezTo>
                      <a:pt x="141" y="385"/>
                      <a:pt x="140" y="386"/>
                      <a:pt x="140" y="387"/>
                    </a:cubicBezTo>
                    <a:cubicBezTo>
                      <a:pt x="141" y="389"/>
                      <a:pt x="140" y="389"/>
                      <a:pt x="141" y="391"/>
                    </a:cubicBezTo>
                    <a:cubicBezTo>
                      <a:pt x="142" y="391"/>
                      <a:pt x="143" y="391"/>
                      <a:pt x="144" y="392"/>
                    </a:cubicBezTo>
                    <a:cubicBezTo>
                      <a:pt x="145" y="393"/>
                      <a:pt x="145" y="393"/>
                      <a:pt x="145" y="394"/>
                    </a:cubicBezTo>
                    <a:cubicBezTo>
                      <a:pt x="146" y="396"/>
                      <a:pt x="145" y="398"/>
                      <a:pt x="146" y="400"/>
                    </a:cubicBezTo>
                    <a:cubicBezTo>
                      <a:pt x="146" y="402"/>
                      <a:pt x="146" y="402"/>
                      <a:pt x="147" y="403"/>
                    </a:cubicBezTo>
                    <a:cubicBezTo>
                      <a:pt x="148" y="405"/>
                      <a:pt x="148" y="406"/>
                      <a:pt x="150" y="407"/>
                    </a:cubicBezTo>
                    <a:cubicBezTo>
                      <a:pt x="151" y="407"/>
                      <a:pt x="153" y="407"/>
                      <a:pt x="154" y="408"/>
                    </a:cubicBezTo>
                    <a:cubicBezTo>
                      <a:pt x="155" y="409"/>
                      <a:pt x="155" y="410"/>
                      <a:pt x="155" y="411"/>
                    </a:cubicBezTo>
                    <a:cubicBezTo>
                      <a:pt x="156" y="412"/>
                      <a:pt x="160" y="415"/>
                      <a:pt x="162" y="415"/>
                    </a:cubicBezTo>
                    <a:cubicBezTo>
                      <a:pt x="162" y="413"/>
                      <a:pt x="160" y="412"/>
                      <a:pt x="160" y="410"/>
                    </a:cubicBezTo>
                    <a:cubicBezTo>
                      <a:pt x="159" y="408"/>
                      <a:pt x="159" y="405"/>
                      <a:pt x="157" y="404"/>
                    </a:cubicBezTo>
                    <a:cubicBezTo>
                      <a:pt x="156" y="401"/>
                      <a:pt x="155" y="402"/>
                      <a:pt x="155" y="399"/>
                    </a:cubicBezTo>
                    <a:cubicBezTo>
                      <a:pt x="155" y="397"/>
                      <a:pt x="154" y="395"/>
                      <a:pt x="155" y="393"/>
                    </a:cubicBezTo>
                    <a:cubicBezTo>
                      <a:pt x="155" y="390"/>
                      <a:pt x="157" y="389"/>
                      <a:pt x="156" y="386"/>
                    </a:cubicBezTo>
                    <a:cubicBezTo>
                      <a:pt x="156" y="384"/>
                      <a:pt x="155" y="382"/>
                      <a:pt x="155" y="380"/>
                    </a:cubicBezTo>
                    <a:cubicBezTo>
                      <a:pt x="154" y="378"/>
                      <a:pt x="155" y="375"/>
                      <a:pt x="155" y="373"/>
                    </a:cubicBezTo>
                    <a:cubicBezTo>
                      <a:pt x="155" y="371"/>
                      <a:pt x="155" y="368"/>
                      <a:pt x="155" y="367"/>
                    </a:cubicBezTo>
                    <a:cubicBezTo>
                      <a:pt x="154" y="366"/>
                      <a:pt x="152" y="365"/>
                      <a:pt x="150" y="363"/>
                    </a:cubicBezTo>
                    <a:cubicBezTo>
                      <a:pt x="149" y="362"/>
                      <a:pt x="149" y="361"/>
                      <a:pt x="149" y="359"/>
                    </a:cubicBezTo>
                    <a:cubicBezTo>
                      <a:pt x="149" y="356"/>
                      <a:pt x="150" y="352"/>
                      <a:pt x="149" y="350"/>
                    </a:cubicBezTo>
                    <a:cubicBezTo>
                      <a:pt x="148" y="349"/>
                      <a:pt x="147" y="348"/>
                      <a:pt x="146" y="347"/>
                    </a:cubicBezTo>
                    <a:cubicBezTo>
                      <a:pt x="145" y="345"/>
                      <a:pt x="144" y="342"/>
                      <a:pt x="144" y="340"/>
                    </a:cubicBezTo>
                    <a:cubicBezTo>
                      <a:pt x="143" y="338"/>
                      <a:pt x="143" y="337"/>
                      <a:pt x="142" y="334"/>
                    </a:cubicBezTo>
                    <a:cubicBezTo>
                      <a:pt x="141" y="333"/>
                      <a:pt x="141" y="332"/>
                      <a:pt x="141" y="331"/>
                    </a:cubicBezTo>
                    <a:cubicBezTo>
                      <a:pt x="140" y="330"/>
                      <a:pt x="139" y="329"/>
                      <a:pt x="139" y="329"/>
                    </a:cubicBezTo>
                    <a:cubicBezTo>
                      <a:pt x="138" y="327"/>
                      <a:pt x="138" y="323"/>
                      <a:pt x="140" y="322"/>
                    </a:cubicBezTo>
                    <a:cubicBezTo>
                      <a:pt x="141" y="322"/>
                      <a:pt x="142" y="324"/>
                      <a:pt x="143" y="325"/>
                    </a:cubicBezTo>
                    <a:cubicBezTo>
                      <a:pt x="145" y="325"/>
                      <a:pt x="147" y="324"/>
                      <a:pt x="149" y="326"/>
                    </a:cubicBezTo>
                    <a:cubicBezTo>
                      <a:pt x="149" y="326"/>
                      <a:pt x="150" y="328"/>
                      <a:pt x="150" y="328"/>
                    </a:cubicBezTo>
                    <a:cubicBezTo>
                      <a:pt x="150" y="329"/>
                      <a:pt x="152" y="330"/>
                      <a:pt x="152" y="330"/>
                    </a:cubicBezTo>
                    <a:cubicBezTo>
                      <a:pt x="154" y="332"/>
                      <a:pt x="158" y="332"/>
                      <a:pt x="160" y="334"/>
                    </a:cubicBezTo>
                    <a:cubicBezTo>
                      <a:pt x="160" y="335"/>
                      <a:pt x="159" y="337"/>
                      <a:pt x="159" y="339"/>
                    </a:cubicBezTo>
                    <a:cubicBezTo>
                      <a:pt x="159" y="341"/>
                      <a:pt x="160" y="343"/>
                      <a:pt x="158" y="345"/>
                    </a:cubicBezTo>
                    <a:cubicBezTo>
                      <a:pt x="157" y="347"/>
                      <a:pt x="155" y="347"/>
                      <a:pt x="156" y="350"/>
                    </a:cubicBezTo>
                    <a:cubicBezTo>
                      <a:pt x="156" y="352"/>
                      <a:pt x="156" y="352"/>
                      <a:pt x="158" y="352"/>
                    </a:cubicBezTo>
                    <a:cubicBezTo>
                      <a:pt x="158" y="352"/>
                      <a:pt x="160" y="352"/>
                      <a:pt x="161" y="352"/>
                    </a:cubicBezTo>
                    <a:cubicBezTo>
                      <a:pt x="163" y="351"/>
                      <a:pt x="163" y="349"/>
                      <a:pt x="165" y="349"/>
                    </a:cubicBezTo>
                    <a:cubicBezTo>
                      <a:pt x="165" y="347"/>
                      <a:pt x="165" y="346"/>
                      <a:pt x="165" y="345"/>
                    </a:cubicBezTo>
                    <a:cubicBezTo>
                      <a:pt x="167" y="345"/>
                      <a:pt x="169" y="346"/>
                      <a:pt x="171" y="346"/>
                    </a:cubicBezTo>
                    <a:cubicBezTo>
                      <a:pt x="173" y="346"/>
                      <a:pt x="180" y="347"/>
                      <a:pt x="180" y="344"/>
                    </a:cubicBezTo>
                    <a:cubicBezTo>
                      <a:pt x="179" y="344"/>
                      <a:pt x="178" y="344"/>
                      <a:pt x="177" y="344"/>
                    </a:cubicBezTo>
                    <a:cubicBezTo>
                      <a:pt x="175" y="343"/>
                      <a:pt x="174" y="343"/>
                      <a:pt x="172" y="343"/>
                    </a:cubicBezTo>
                    <a:cubicBezTo>
                      <a:pt x="170" y="343"/>
                      <a:pt x="168" y="342"/>
                      <a:pt x="170" y="339"/>
                    </a:cubicBezTo>
                    <a:cubicBezTo>
                      <a:pt x="171" y="339"/>
                      <a:pt x="172" y="340"/>
                      <a:pt x="172" y="339"/>
                    </a:cubicBezTo>
                    <a:cubicBezTo>
                      <a:pt x="172" y="339"/>
                      <a:pt x="173" y="338"/>
                      <a:pt x="173" y="338"/>
                    </a:cubicBezTo>
                    <a:cubicBezTo>
                      <a:pt x="173" y="337"/>
                      <a:pt x="174" y="336"/>
                      <a:pt x="175" y="336"/>
                    </a:cubicBezTo>
                    <a:cubicBezTo>
                      <a:pt x="177" y="334"/>
                      <a:pt x="180" y="336"/>
                      <a:pt x="183" y="335"/>
                    </a:cubicBezTo>
                    <a:cubicBezTo>
                      <a:pt x="184" y="333"/>
                      <a:pt x="184" y="331"/>
                      <a:pt x="183" y="330"/>
                    </a:cubicBezTo>
                    <a:cubicBezTo>
                      <a:pt x="182" y="329"/>
                      <a:pt x="177" y="327"/>
                      <a:pt x="176" y="327"/>
                    </a:cubicBezTo>
                    <a:cubicBezTo>
                      <a:pt x="174" y="327"/>
                      <a:pt x="172" y="329"/>
                      <a:pt x="170" y="329"/>
                    </a:cubicBezTo>
                    <a:cubicBezTo>
                      <a:pt x="169" y="328"/>
                      <a:pt x="169" y="326"/>
                      <a:pt x="167" y="325"/>
                    </a:cubicBezTo>
                    <a:cubicBezTo>
                      <a:pt x="166" y="325"/>
                      <a:pt x="166" y="326"/>
                      <a:pt x="165" y="326"/>
                    </a:cubicBezTo>
                    <a:cubicBezTo>
                      <a:pt x="164" y="326"/>
                      <a:pt x="161" y="324"/>
                      <a:pt x="161" y="323"/>
                    </a:cubicBezTo>
                    <a:cubicBezTo>
                      <a:pt x="160" y="321"/>
                      <a:pt x="161" y="319"/>
                      <a:pt x="161" y="318"/>
                    </a:cubicBezTo>
                    <a:cubicBezTo>
                      <a:pt x="161" y="317"/>
                      <a:pt x="160" y="316"/>
                      <a:pt x="160" y="315"/>
                    </a:cubicBezTo>
                    <a:cubicBezTo>
                      <a:pt x="159" y="313"/>
                      <a:pt x="160" y="313"/>
                      <a:pt x="161" y="312"/>
                    </a:cubicBezTo>
                    <a:cubicBezTo>
                      <a:pt x="162" y="310"/>
                      <a:pt x="162" y="311"/>
                      <a:pt x="162" y="309"/>
                    </a:cubicBezTo>
                    <a:cubicBezTo>
                      <a:pt x="162" y="305"/>
                      <a:pt x="162" y="304"/>
                      <a:pt x="159" y="301"/>
                    </a:cubicBezTo>
                    <a:cubicBezTo>
                      <a:pt x="157" y="300"/>
                      <a:pt x="154" y="299"/>
                      <a:pt x="155" y="296"/>
                    </a:cubicBezTo>
                    <a:moveTo>
                      <a:pt x="158" y="293"/>
                    </a:moveTo>
                    <a:cubicBezTo>
                      <a:pt x="156" y="293"/>
                      <a:pt x="155" y="294"/>
                      <a:pt x="155" y="296"/>
                    </a:cubicBezTo>
                    <a:cubicBezTo>
                      <a:pt x="156" y="296"/>
                      <a:pt x="157" y="295"/>
                      <a:pt x="158" y="294"/>
                    </a:cubicBezTo>
                    <a:cubicBezTo>
                      <a:pt x="158" y="293"/>
                      <a:pt x="158" y="293"/>
                      <a:pt x="158" y="293"/>
                    </a:cubicBezTo>
                    <a:moveTo>
                      <a:pt x="0" y="153"/>
                    </a:moveTo>
                    <a:cubicBezTo>
                      <a:pt x="0" y="154"/>
                      <a:pt x="0" y="155"/>
                      <a:pt x="0" y="156"/>
                    </a:cubicBezTo>
                    <a:cubicBezTo>
                      <a:pt x="0" y="158"/>
                      <a:pt x="1" y="159"/>
                      <a:pt x="1" y="161"/>
                    </a:cubicBezTo>
                    <a:cubicBezTo>
                      <a:pt x="2" y="163"/>
                      <a:pt x="2" y="164"/>
                      <a:pt x="2" y="165"/>
                    </a:cubicBezTo>
                    <a:cubicBezTo>
                      <a:pt x="2" y="169"/>
                      <a:pt x="2" y="171"/>
                      <a:pt x="4" y="174"/>
                    </a:cubicBezTo>
                    <a:cubicBezTo>
                      <a:pt x="6" y="176"/>
                      <a:pt x="7" y="179"/>
                      <a:pt x="8" y="181"/>
                    </a:cubicBezTo>
                    <a:cubicBezTo>
                      <a:pt x="10" y="183"/>
                      <a:pt x="13" y="182"/>
                      <a:pt x="15" y="182"/>
                    </a:cubicBezTo>
                    <a:cubicBezTo>
                      <a:pt x="18" y="184"/>
                      <a:pt x="18" y="188"/>
                      <a:pt x="18" y="191"/>
                    </a:cubicBezTo>
                    <a:cubicBezTo>
                      <a:pt x="19" y="196"/>
                      <a:pt x="23" y="197"/>
                      <a:pt x="26" y="200"/>
                    </a:cubicBezTo>
                    <a:cubicBezTo>
                      <a:pt x="28" y="202"/>
                      <a:pt x="29" y="204"/>
                      <a:pt x="30" y="207"/>
                    </a:cubicBezTo>
                    <a:cubicBezTo>
                      <a:pt x="33" y="208"/>
                      <a:pt x="33" y="202"/>
                      <a:pt x="34" y="200"/>
                    </a:cubicBezTo>
                    <a:cubicBezTo>
                      <a:pt x="35" y="199"/>
                      <a:pt x="39" y="198"/>
                      <a:pt x="41" y="199"/>
                    </a:cubicBezTo>
                    <a:cubicBezTo>
                      <a:pt x="43" y="200"/>
                      <a:pt x="42" y="204"/>
                      <a:pt x="43" y="205"/>
                    </a:cubicBezTo>
                    <a:cubicBezTo>
                      <a:pt x="45" y="207"/>
                      <a:pt x="48" y="205"/>
                      <a:pt x="51" y="206"/>
                    </a:cubicBezTo>
                    <a:cubicBezTo>
                      <a:pt x="53" y="206"/>
                      <a:pt x="53" y="207"/>
                      <a:pt x="54" y="209"/>
                    </a:cubicBezTo>
                    <a:cubicBezTo>
                      <a:pt x="57" y="214"/>
                      <a:pt x="54" y="217"/>
                      <a:pt x="48" y="216"/>
                    </a:cubicBezTo>
                    <a:cubicBezTo>
                      <a:pt x="48" y="214"/>
                      <a:pt x="49" y="211"/>
                      <a:pt x="48" y="210"/>
                    </a:cubicBezTo>
                    <a:cubicBezTo>
                      <a:pt x="47" y="208"/>
                      <a:pt x="38" y="209"/>
                      <a:pt x="36" y="210"/>
                    </a:cubicBezTo>
                    <a:cubicBezTo>
                      <a:pt x="30" y="211"/>
                      <a:pt x="32" y="215"/>
                      <a:pt x="32" y="220"/>
                    </a:cubicBezTo>
                    <a:cubicBezTo>
                      <a:pt x="30" y="219"/>
                      <a:pt x="30" y="216"/>
                      <a:pt x="28" y="215"/>
                    </a:cubicBezTo>
                    <a:cubicBezTo>
                      <a:pt x="25" y="215"/>
                      <a:pt x="23" y="218"/>
                      <a:pt x="22" y="220"/>
                    </a:cubicBezTo>
                    <a:cubicBezTo>
                      <a:pt x="21" y="222"/>
                      <a:pt x="22" y="223"/>
                      <a:pt x="20" y="224"/>
                    </a:cubicBezTo>
                    <a:cubicBezTo>
                      <a:pt x="18" y="227"/>
                      <a:pt x="14" y="230"/>
                      <a:pt x="15" y="233"/>
                    </a:cubicBezTo>
                    <a:cubicBezTo>
                      <a:pt x="19" y="234"/>
                      <a:pt x="20" y="238"/>
                      <a:pt x="24" y="239"/>
                    </a:cubicBezTo>
                    <a:cubicBezTo>
                      <a:pt x="25" y="239"/>
                      <a:pt x="28" y="238"/>
                      <a:pt x="29" y="236"/>
                    </a:cubicBezTo>
                    <a:cubicBezTo>
                      <a:pt x="31" y="233"/>
                      <a:pt x="29" y="233"/>
                      <a:pt x="28" y="231"/>
                    </a:cubicBezTo>
                    <a:cubicBezTo>
                      <a:pt x="27" y="230"/>
                      <a:pt x="28" y="227"/>
                      <a:pt x="28" y="226"/>
                    </a:cubicBezTo>
                    <a:cubicBezTo>
                      <a:pt x="29" y="226"/>
                      <a:pt x="30" y="227"/>
                      <a:pt x="32" y="226"/>
                    </a:cubicBezTo>
                    <a:cubicBezTo>
                      <a:pt x="32" y="224"/>
                      <a:pt x="32" y="223"/>
                      <a:pt x="34" y="224"/>
                    </a:cubicBezTo>
                    <a:cubicBezTo>
                      <a:pt x="34" y="225"/>
                      <a:pt x="34" y="226"/>
                      <a:pt x="34" y="227"/>
                    </a:cubicBezTo>
                    <a:cubicBezTo>
                      <a:pt x="35" y="227"/>
                      <a:pt x="36" y="227"/>
                      <a:pt x="37" y="227"/>
                    </a:cubicBezTo>
                    <a:cubicBezTo>
                      <a:pt x="40" y="230"/>
                      <a:pt x="40" y="232"/>
                      <a:pt x="40" y="236"/>
                    </a:cubicBezTo>
                    <a:cubicBezTo>
                      <a:pt x="40" y="238"/>
                      <a:pt x="39" y="240"/>
                      <a:pt x="40" y="242"/>
                    </a:cubicBezTo>
                    <a:cubicBezTo>
                      <a:pt x="41" y="243"/>
                      <a:pt x="44" y="245"/>
                      <a:pt x="46" y="246"/>
                    </a:cubicBezTo>
                    <a:cubicBezTo>
                      <a:pt x="48" y="247"/>
                      <a:pt x="49" y="247"/>
                      <a:pt x="48" y="250"/>
                    </a:cubicBezTo>
                    <a:cubicBezTo>
                      <a:pt x="47" y="252"/>
                      <a:pt x="46" y="252"/>
                      <a:pt x="46" y="254"/>
                    </a:cubicBezTo>
                    <a:cubicBezTo>
                      <a:pt x="45" y="258"/>
                      <a:pt x="46" y="261"/>
                      <a:pt x="51" y="261"/>
                    </a:cubicBezTo>
                    <a:cubicBezTo>
                      <a:pt x="54" y="262"/>
                      <a:pt x="57" y="260"/>
                      <a:pt x="59" y="258"/>
                    </a:cubicBezTo>
                    <a:cubicBezTo>
                      <a:pt x="61" y="257"/>
                      <a:pt x="63" y="256"/>
                      <a:pt x="65" y="256"/>
                    </a:cubicBezTo>
                    <a:cubicBezTo>
                      <a:pt x="67" y="256"/>
                      <a:pt x="68" y="256"/>
                      <a:pt x="69" y="257"/>
                    </a:cubicBezTo>
                    <a:cubicBezTo>
                      <a:pt x="70" y="258"/>
                      <a:pt x="69" y="260"/>
                      <a:pt x="71" y="260"/>
                    </a:cubicBezTo>
                    <a:cubicBezTo>
                      <a:pt x="71" y="255"/>
                      <a:pt x="77" y="260"/>
                      <a:pt x="79" y="260"/>
                    </a:cubicBezTo>
                    <a:cubicBezTo>
                      <a:pt x="81" y="260"/>
                      <a:pt x="83" y="258"/>
                      <a:pt x="86" y="258"/>
                    </a:cubicBezTo>
                    <a:cubicBezTo>
                      <a:pt x="88" y="258"/>
                      <a:pt x="91" y="259"/>
                      <a:pt x="91" y="256"/>
                    </a:cubicBezTo>
                    <a:cubicBezTo>
                      <a:pt x="95" y="256"/>
                      <a:pt x="100" y="256"/>
                      <a:pt x="103" y="258"/>
                    </a:cubicBezTo>
                    <a:cubicBezTo>
                      <a:pt x="107" y="259"/>
                      <a:pt x="110" y="262"/>
                      <a:pt x="115" y="262"/>
                    </a:cubicBezTo>
                    <a:cubicBezTo>
                      <a:pt x="116" y="262"/>
                      <a:pt x="117" y="262"/>
                      <a:pt x="118" y="262"/>
                    </a:cubicBezTo>
                    <a:cubicBezTo>
                      <a:pt x="119" y="262"/>
                      <a:pt x="119" y="261"/>
                      <a:pt x="120" y="261"/>
                    </a:cubicBezTo>
                    <a:cubicBezTo>
                      <a:pt x="121" y="260"/>
                      <a:pt x="123" y="259"/>
                      <a:pt x="124" y="259"/>
                    </a:cubicBezTo>
                    <a:cubicBezTo>
                      <a:pt x="126" y="259"/>
                      <a:pt x="125" y="261"/>
                      <a:pt x="126" y="263"/>
                    </a:cubicBezTo>
                    <a:cubicBezTo>
                      <a:pt x="127" y="265"/>
                      <a:pt x="129" y="267"/>
                      <a:pt x="132" y="266"/>
                    </a:cubicBezTo>
                    <a:cubicBezTo>
                      <a:pt x="133" y="264"/>
                      <a:pt x="131" y="260"/>
                      <a:pt x="134" y="259"/>
                    </a:cubicBezTo>
                    <a:cubicBezTo>
                      <a:pt x="138" y="259"/>
                      <a:pt x="137" y="267"/>
                      <a:pt x="139" y="269"/>
                    </a:cubicBezTo>
                    <a:cubicBezTo>
                      <a:pt x="139" y="266"/>
                      <a:pt x="139" y="266"/>
                      <a:pt x="141" y="266"/>
                    </a:cubicBezTo>
                    <a:cubicBezTo>
                      <a:pt x="144" y="265"/>
                      <a:pt x="146" y="267"/>
                      <a:pt x="148" y="268"/>
                    </a:cubicBezTo>
                    <a:cubicBezTo>
                      <a:pt x="150" y="270"/>
                      <a:pt x="152" y="270"/>
                      <a:pt x="155" y="271"/>
                    </a:cubicBezTo>
                    <a:cubicBezTo>
                      <a:pt x="157" y="272"/>
                      <a:pt x="159" y="274"/>
                      <a:pt x="161" y="275"/>
                    </a:cubicBezTo>
                    <a:cubicBezTo>
                      <a:pt x="164" y="276"/>
                      <a:pt x="167" y="275"/>
                      <a:pt x="170" y="275"/>
                    </a:cubicBezTo>
                    <a:cubicBezTo>
                      <a:pt x="172" y="275"/>
                      <a:pt x="173" y="275"/>
                      <a:pt x="171" y="278"/>
                    </a:cubicBezTo>
                    <a:cubicBezTo>
                      <a:pt x="171" y="279"/>
                      <a:pt x="169" y="280"/>
                      <a:pt x="168" y="281"/>
                    </a:cubicBezTo>
                    <a:cubicBezTo>
                      <a:pt x="168" y="282"/>
                      <a:pt x="166" y="283"/>
                      <a:pt x="165" y="283"/>
                    </a:cubicBezTo>
                    <a:cubicBezTo>
                      <a:pt x="163" y="284"/>
                      <a:pt x="161" y="282"/>
                      <a:pt x="158" y="282"/>
                    </a:cubicBezTo>
                    <a:cubicBezTo>
                      <a:pt x="155" y="282"/>
                      <a:pt x="149" y="282"/>
                      <a:pt x="150" y="286"/>
                    </a:cubicBezTo>
                    <a:cubicBezTo>
                      <a:pt x="151" y="288"/>
                      <a:pt x="151" y="288"/>
                      <a:pt x="152" y="289"/>
                    </a:cubicBezTo>
                    <a:cubicBezTo>
                      <a:pt x="153" y="290"/>
                      <a:pt x="152" y="290"/>
                      <a:pt x="153" y="291"/>
                    </a:cubicBezTo>
                    <a:cubicBezTo>
                      <a:pt x="154" y="292"/>
                      <a:pt x="155" y="291"/>
                      <a:pt x="155" y="291"/>
                    </a:cubicBezTo>
                    <a:cubicBezTo>
                      <a:pt x="156" y="292"/>
                      <a:pt x="157" y="292"/>
                      <a:pt x="158" y="293"/>
                    </a:cubicBezTo>
                    <a:cubicBezTo>
                      <a:pt x="159" y="292"/>
                      <a:pt x="160" y="292"/>
                      <a:pt x="161" y="292"/>
                    </a:cubicBezTo>
                    <a:cubicBezTo>
                      <a:pt x="160" y="289"/>
                      <a:pt x="162" y="290"/>
                      <a:pt x="163" y="291"/>
                    </a:cubicBezTo>
                    <a:cubicBezTo>
                      <a:pt x="165" y="291"/>
                      <a:pt x="164" y="292"/>
                      <a:pt x="166" y="292"/>
                    </a:cubicBezTo>
                    <a:cubicBezTo>
                      <a:pt x="169" y="292"/>
                      <a:pt x="171" y="288"/>
                      <a:pt x="175" y="287"/>
                    </a:cubicBezTo>
                    <a:cubicBezTo>
                      <a:pt x="179" y="287"/>
                      <a:pt x="181" y="291"/>
                      <a:pt x="180" y="295"/>
                    </a:cubicBezTo>
                    <a:cubicBezTo>
                      <a:pt x="180" y="297"/>
                      <a:pt x="178" y="299"/>
                      <a:pt x="179" y="302"/>
                    </a:cubicBezTo>
                    <a:cubicBezTo>
                      <a:pt x="181" y="303"/>
                      <a:pt x="184" y="302"/>
                      <a:pt x="187" y="301"/>
                    </a:cubicBezTo>
                    <a:cubicBezTo>
                      <a:pt x="187" y="297"/>
                      <a:pt x="186" y="292"/>
                      <a:pt x="186" y="288"/>
                    </a:cubicBezTo>
                    <a:cubicBezTo>
                      <a:pt x="188" y="287"/>
                      <a:pt x="188" y="288"/>
                      <a:pt x="190" y="289"/>
                    </a:cubicBezTo>
                    <a:cubicBezTo>
                      <a:pt x="191" y="289"/>
                      <a:pt x="194" y="289"/>
                      <a:pt x="195" y="290"/>
                    </a:cubicBezTo>
                    <a:cubicBezTo>
                      <a:pt x="199" y="293"/>
                      <a:pt x="197" y="298"/>
                      <a:pt x="198" y="302"/>
                    </a:cubicBezTo>
                    <a:cubicBezTo>
                      <a:pt x="198" y="305"/>
                      <a:pt x="201" y="309"/>
                      <a:pt x="203" y="311"/>
                    </a:cubicBezTo>
                    <a:cubicBezTo>
                      <a:pt x="206" y="313"/>
                      <a:pt x="208" y="312"/>
                      <a:pt x="211" y="312"/>
                    </a:cubicBezTo>
                    <a:cubicBezTo>
                      <a:pt x="211" y="314"/>
                      <a:pt x="211" y="315"/>
                      <a:pt x="211" y="316"/>
                    </a:cubicBezTo>
                    <a:cubicBezTo>
                      <a:pt x="212" y="317"/>
                      <a:pt x="211" y="318"/>
                      <a:pt x="211" y="320"/>
                    </a:cubicBezTo>
                    <a:cubicBezTo>
                      <a:pt x="212" y="323"/>
                      <a:pt x="213" y="323"/>
                      <a:pt x="216" y="322"/>
                    </a:cubicBezTo>
                    <a:cubicBezTo>
                      <a:pt x="217" y="319"/>
                      <a:pt x="216" y="316"/>
                      <a:pt x="216" y="312"/>
                    </a:cubicBezTo>
                    <a:cubicBezTo>
                      <a:pt x="216" y="309"/>
                      <a:pt x="216" y="306"/>
                      <a:pt x="215" y="303"/>
                    </a:cubicBezTo>
                    <a:cubicBezTo>
                      <a:pt x="215" y="301"/>
                      <a:pt x="214" y="299"/>
                      <a:pt x="214" y="297"/>
                    </a:cubicBezTo>
                    <a:cubicBezTo>
                      <a:pt x="215" y="295"/>
                      <a:pt x="216" y="294"/>
                      <a:pt x="216" y="293"/>
                    </a:cubicBezTo>
                    <a:cubicBezTo>
                      <a:pt x="216" y="291"/>
                      <a:pt x="216" y="288"/>
                      <a:pt x="216" y="287"/>
                    </a:cubicBezTo>
                    <a:cubicBezTo>
                      <a:pt x="215" y="285"/>
                      <a:pt x="214" y="285"/>
                      <a:pt x="214" y="283"/>
                    </a:cubicBezTo>
                    <a:cubicBezTo>
                      <a:pt x="213" y="281"/>
                      <a:pt x="215" y="280"/>
                      <a:pt x="216" y="278"/>
                    </a:cubicBezTo>
                    <a:cubicBezTo>
                      <a:pt x="216" y="277"/>
                      <a:pt x="220" y="272"/>
                      <a:pt x="221" y="272"/>
                    </a:cubicBezTo>
                    <a:cubicBezTo>
                      <a:pt x="223" y="272"/>
                      <a:pt x="226" y="280"/>
                      <a:pt x="227" y="282"/>
                    </a:cubicBezTo>
                    <a:cubicBezTo>
                      <a:pt x="229" y="284"/>
                      <a:pt x="230" y="286"/>
                      <a:pt x="231" y="288"/>
                    </a:cubicBezTo>
                    <a:cubicBezTo>
                      <a:pt x="232" y="291"/>
                      <a:pt x="233" y="291"/>
                      <a:pt x="235" y="293"/>
                    </a:cubicBezTo>
                    <a:cubicBezTo>
                      <a:pt x="237" y="296"/>
                      <a:pt x="238" y="298"/>
                      <a:pt x="241" y="297"/>
                    </a:cubicBezTo>
                    <a:cubicBezTo>
                      <a:pt x="244" y="297"/>
                      <a:pt x="246" y="296"/>
                      <a:pt x="247" y="294"/>
                    </a:cubicBezTo>
                    <a:cubicBezTo>
                      <a:pt x="250" y="292"/>
                      <a:pt x="250" y="286"/>
                      <a:pt x="249" y="283"/>
                    </a:cubicBezTo>
                    <a:cubicBezTo>
                      <a:pt x="247" y="279"/>
                      <a:pt x="241" y="281"/>
                      <a:pt x="238" y="280"/>
                    </a:cubicBezTo>
                    <a:cubicBezTo>
                      <a:pt x="235" y="279"/>
                      <a:pt x="233" y="279"/>
                      <a:pt x="231" y="277"/>
                    </a:cubicBezTo>
                    <a:cubicBezTo>
                      <a:pt x="230" y="276"/>
                      <a:pt x="230" y="274"/>
                      <a:pt x="229" y="273"/>
                    </a:cubicBezTo>
                    <a:cubicBezTo>
                      <a:pt x="228" y="273"/>
                      <a:pt x="226" y="272"/>
                      <a:pt x="225" y="271"/>
                    </a:cubicBezTo>
                    <a:cubicBezTo>
                      <a:pt x="223" y="270"/>
                      <a:pt x="221" y="268"/>
                      <a:pt x="220" y="265"/>
                    </a:cubicBezTo>
                    <a:cubicBezTo>
                      <a:pt x="217" y="261"/>
                      <a:pt x="216" y="258"/>
                      <a:pt x="220" y="254"/>
                    </a:cubicBezTo>
                    <a:cubicBezTo>
                      <a:pt x="222" y="252"/>
                      <a:pt x="224" y="252"/>
                      <a:pt x="224" y="248"/>
                    </a:cubicBezTo>
                    <a:cubicBezTo>
                      <a:pt x="224" y="247"/>
                      <a:pt x="224" y="246"/>
                      <a:pt x="222" y="245"/>
                    </a:cubicBezTo>
                    <a:cubicBezTo>
                      <a:pt x="217" y="242"/>
                      <a:pt x="209" y="241"/>
                      <a:pt x="204" y="238"/>
                    </a:cubicBezTo>
                    <a:cubicBezTo>
                      <a:pt x="203" y="237"/>
                      <a:pt x="203" y="236"/>
                      <a:pt x="202" y="236"/>
                    </a:cubicBezTo>
                    <a:cubicBezTo>
                      <a:pt x="201" y="235"/>
                      <a:pt x="199" y="234"/>
                      <a:pt x="198" y="234"/>
                    </a:cubicBezTo>
                    <a:cubicBezTo>
                      <a:pt x="196" y="233"/>
                      <a:pt x="195" y="232"/>
                      <a:pt x="193" y="231"/>
                    </a:cubicBezTo>
                    <a:cubicBezTo>
                      <a:pt x="190" y="228"/>
                      <a:pt x="183" y="229"/>
                      <a:pt x="182" y="224"/>
                    </a:cubicBezTo>
                    <a:cubicBezTo>
                      <a:pt x="180" y="219"/>
                      <a:pt x="182" y="214"/>
                      <a:pt x="181" y="209"/>
                    </a:cubicBezTo>
                    <a:cubicBezTo>
                      <a:pt x="177" y="210"/>
                      <a:pt x="172" y="209"/>
                      <a:pt x="168" y="210"/>
                    </a:cubicBezTo>
                    <a:cubicBezTo>
                      <a:pt x="167" y="211"/>
                      <a:pt x="165" y="211"/>
                      <a:pt x="164" y="213"/>
                    </a:cubicBezTo>
                    <a:cubicBezTo>
                      <a:pt x="163" y="214"/>
                      <a:pt x="164" y="215"/>
                      <a:pt x="163" y="216"/>
                    </a:cubicBezTo>
                    <a:cubicBezTo>
                      <a:pt x="161" y="218"/>
                      <a:pt x="157" y="218"/>
                      <a:pt x="155" y="218"/>
                    </a:cubicBezTo>
                    <a:cubicBezTo>
                      <a:pt x="151" y="218"/>
                      <a:pt x="145" y="220"/>
                      <a:pt x="145" y="224"/>
                    </a:cubicBezTo>
                    <a:cubicBezTo>
                      <a:pt x="148" y="225"/>
                      <a:pt x="148" y="225"/>
                      <a:pt x="150" y="226"/>
                    </a:cubicBezTo>
                    <a:cubicBezTo>
                      <a:pt x="152" y="228"/>
                      <a:pt x="155" y="229"/>
                      <a:pt x="157" y="229"/>
                    </a:cubicBezTo>
                    <a:cubicBezTo>
                      <a:pt x="158" y="229"/>
                      <a:pt x="159" y="229"/>
                      <a:pt x="160" y="229"/>
                    </a:cubicBezTo>
                    <a:cubicBezTo>
                      <a:pt x="161" y="229"/>
                      <a:pt x="161" y="230"/>
                      <a:pt x="162" y="230"/>
                    </a:cubicBezTo>
                    <a:cubicBezTo>
                      <a:pt x="165" y="231"/>
                      <a:pt x="167" y="230"/>
                      <a:pt x="169" y="231"/>
                    </a:cubicBezTo>
                    <a:cubicBezTo>
                      <a:pt x="170" y="232"/>
                      <a:pt x="172" y="233"/>
                      <a:pt x="172" y="234"/>
                    </a:cubicBezTo>
                    <a:cubicBezTo>
                      <a:pt x="173" y="235"/>
                      <a:pt x="172" y="237"/>
                      <a:pt x="172" y="239"/>
                    </a:cubicBezTo>
                    <a:cubicBezTo>
                      <a:pt x="173" y="241"/>
                      <a:pt x="177" y="241"/>
                      <a:pt x="180" y="242"/>
                    </a:cubicBezTo>
                    <a:cubicBezTo>
                      <a:pt x="182" y="243"/>
                      <a:pt x="189" y="246"/>
                      <a:pt x="189" y="249"/>
                    </a:cubicBezTo>
                    <a:cubicBezTo>
                      <a:pt x="189" y="250"/>
                      <a:pt x="188" y="252"/>
                      <a:pt x="186" y="253"/>
                    </a:cubicBezTo>
                    <a:cubicBezTo>
                      <a:pt x="184" y="254"/>
                      <a:pt x="178" y="254"/>
                      <a:pt x="177" y="252"/>
                    </a:cubicBezTo>
                    <a:cubicBezTo>
                      <a:pt x="176" y="252"/>
                      <a:pt x="177" y="250"/>
                      <a:pt x="176" y="249"/>
                    </a:cubicBezTo>
                    <a:cubicBezTo>
                      <a:pt x="175" y="248"/>
                      <a:pt x="175" y="247"/>
                      <a:pt x="174" y="246"/>
                    </a:cubicBezTo>
                    <a:cubicBezTo>
                      <a:pt x="170" y="244"/>
                      <a:pt x="167" y="241"/>
                      <a:pt x="164" y="239"/>
                    </a:cubicBezTo>
                    <a:cubicBezTo>
                      <a:pt x="163" y="238"/>
                      <a:pt x="161" y="237"/>
                      <a:pt x="160" y="236"/>
                    </a:cubicBezTo>
                    <a:cubicBezTo>
                      <a:pt x="158" y="234"/>
                      <a:pt x="157" y="234"/>
                      <a:pt x="154" y="233"/>
                    </a:cubicBezTo>
                    <a:cubicBezTo>
                      <a:pt x="151" y="232"/>
                      <a:pt x="148" y="229"/>
                      <a:pt x="145" y="228"/>
                    </a:cubicBezTo>
                    <a:cubicBezTo>
                      <a:pt x="142" y="228"/>
                      <a:pt x="132" y="227"/>
                      <a:pt x="133" y="223"/>
                    </a:cubicBezTo>
                    <a:cubicBezTo>
                      <a:pt x="133" y="219"/>
                      <a:pt x="139" y="221"/>
                      <a:pt x="141" y="221"/>
                    </a:cubicBezTo>
                    <a:cubicBezTo>
                      <a:pt x="145" y="222"/>
                      <a:pt x="146" y="221"/>
                      <a:pt x="149" y="219"/>
                    </a:cubicBezTo>
                    <a:cubicBezTo>
                      <a:pt x="152" y="217"/>
                      <a:pt x="157" y="217"/>
                      <a:pt x="161" y="215"/>
                    </a:cubicBezTo>
                    <a:cubicBezTo>
                      <a:pt x="157" y="216"/>
                      <a:pt x="157" y="209"/>
                      <a:pt x="157" y="207"/>
                    </a:cubicBezTo>
                    <a:cubicBezTo>
                      <a:pt x="157" y="205"/>
                      <a:pt x="156" y="205"/>
                      <a:pt x="156" y="204"/>
                    </a:cubicBezTo>
                    <a:cubicBezTo>
                      <a:pt x="155" y="202"/>
                      <a:pt x="156" y="202"/>
                      <a:pt x="155" y="200"/>
                    </a:cubicBezTo>
                    <a:cubicBezTo>
                      <a:pt x="153" y="198"/>
                      <a:pt x="150" y="196"/>
                      <a:pt x="150" y="193"/>
                    </a:cubicBezTo>
                    <a:cubicBezTo>
                      <a:pt x="151" y="191"/>
                      <a:pt x="153" y="189"/>
                      <a:pt x="154" y="188"/>
                    </a:cubicBezTo>
                    <a:cubicBezTo>
                      <a:pt x="157" y="185"/>
                      <a:pt x="161" y="186"/>
                      <a:pt x="163" y="189"/>
                    </a:cubicBezTo>
                    <a:cubicBezTo>
                      <a:pt x="165" y="192"/>
                      <a:pt x="163" y="199"/>
                      <a:pt x="166" y="201"/>
                    </a:cubicBezTo>
                    <a:cubicBezTo>
                      <a:pt x="168" y="202"/>
                      <a:pt x="174" y="199"/>
                      <a:pt x="175" y="198"/>
                    </a:cubicBezTo>
                    <a:cubicBezTo>
                      <a:pt x="178" y="197"/>
                      <a:pt x="177" y="193"/>
                      <a:pt x="175" y="192"/>
                    </a:cubicBezTo>
                    <a:cubicBezTo>
                      <a:pt x="173" y="190"/>
                      <a:pt x="171" y="189"/>
                      <a:pt x="170" y="187"/>
                    </a:cubicBezTo>
                    <a:cubicBezTo>
                      <a:pt x="169" y="185"/>
                      <a:pt x="169" y="184"/>
                      <a:pt x="168" y="182"/>
                    </a:cubicBezTo>
                    <a:cubicBezTo>
                      <a:pt x="166" y="181"/>
                      <a:pt x="164" y="179"/>
                      <a:pt x="163" y="177"/>
                    </a:cubicBezTo>
                    <a:cubicBezTo>
                      <a:pt x="161" y="175"/>
                      <a:pt x="160" y="172"/>
                      <a:pt x="158" y="170"/>
                    </a:cubicBezTo>
                    <a:cubicBezTo>
                      <a:pt x="158" y="169"/>
                      <a:pt x="157" y="169"/>
                      <a:pt x="156" y="168"/>
                    </a:cubicBezTo>
                    <a:cubicBezTo>
                      <a:pt x="156" y="167"/>
                      <a:pt x="156" y="167"/>
                      <a:pt x="155" y="166"/>
                    </a:cubicBezTo>
                    <a:cubicBezTo>
                      <a:pt x="154" y="165"/>
                      <a:pt x="151" y="166"/>
                      <a:pt x="150" y="165"/>
                    </a:cubicBezTo>
                    <a:cubicBezTo>
                      <a:pt x="149" y="165"/>
                      <a:pt x="147" y="163"/>
                      <a:pt x="146" y="162"/>
                    </a:cubicBezTo>
                    <a:cubicBezTo>
                      <a:pt x="144" y="160"/>
                      <a:pt x="143" y="158"/>
                      <a:pt x="143" y="155"/>
                    </a:cubicBezTo>
                    <a:cubicBezTo>
                      <a:pt x="142" y="152"/>
                      <a:pt x="143" y="150"/>
                      <a:pt x="143" y="148"/>
                    </a:cubicBezTo>
                    <a:cubicBezTo>
                      <a:pt x="143" y="144"/>
                      <a:pt x="143" y="143"/>
                      <a:pt x="141" y="140"/>
                    </a:cubicBezTo>
                    <a:cubicBezTo>
                      <a:pt x="139" y="138"/>
                      <a:pt x="138" y="136"/>
                      <a:pt x="137" y="133"/>
                    </a:cubicBezTo>
                    <a:cubicBezTo>
                      <a:pt x="136" y="132"/>
                      <a:pt x="135" y="131"/>
                      <a:pt x="134" y="129"/>
                    </a:cubicBezTo>
                    <a:cubicBezTo>
                      <a:pt x="131" y="126"/>
                      <a:pt x="131" y="120"/>
                      <a:pt x="132" y="116"/>
                    </a:cubicBezTo>
                    <a:cubicBezTo>
                      <a:pt x="132" y="113"/>
                      <a:pt x="135" y="111"/>
                      <a:pt x="135" y="109"/>
                    </a:cubicBezTo>
                    <a:cubicBezTo>
                      <a:pt x="135" y="107"/>
                      <a:pt x="135" y="105"/>
                      <a:pt x="135" y="104"/>
                    </a:cubicBezTo>
                    <a:cubicBezTo>
                      <a:pt x="135" y="102"/>
                      <a:pt x="136" y="97"/>
                      <a:pt x="133" y="97"/>
                    </a:cubicBezTo>
                    <a:cubicBezTo>
                      <a:pt x="135" y="91"/>
                      <a:pt x="138" y="86"/>
                      <a:pt x="144" y="83"/>
                    </a:cubicBezTo>
                    <a:cubicBezTo>
                      <a:pt x="147" y="82"/>
                      <a:pt x="155" y="79"/>
                      <a:pt x="157" y="84"/>
                    </a:cubicBezTo>
                    <a:cubicBezTo>
                      <a:pt x="157" y="86"/>
                      <a:pt x="157" y="88"/>
                      <a:pt x="157" y="90"/>
                    </a:cubicBezTo>
                    <a:cubicBezTo>
                      <a:pt x="157" y="92"/>
                      <a:pt x="158" y="93"/>
                      <a:pt x="157" y="95"/>
                    </a:cubicBezTo>
                    <a:cubicBezTo>
                      <a:pt x="157" y="95"/>
                      <a:pt x="157" y="95"/>
                      <a:pt x="156" y="96"/>
                    </a:cubicBezTo>
                    <a:cubicBezTo>
                      <a:pt x="156" y="96"/>
                      <a:pt x="155" y="96"/>
                      <a:pt x="155" y="96"/>
                    </a:cubicBezTo>
                    <a:cubicBezTo>
                      <a:pt x="153" y="101"/>
                      <a:pt x="158" y="105"/>
                      <a:pt x="162" y="106"/>
                    </a:cubicBezTo>
                    <a:cubicBezTo>
                      <a:pt x="164" y="108"/>
                      <a:pt x="166" y="108"/>
                      <a:pt x="168" y="110"/>
                    </a:cubicBezTo>
                    <a:cubicBezTo>
                      <a:pt x="170" y="112"/>
                      <a:pt x="172" y="113"/>
                      <a:pt x="173" y="115"/>
                    </a:cubicBezTo>
                    <a:cubicBezTo>
                      <a:pt x="176" y="116"/>
                      <a:pt x="177" y="116"/>
                      <a:pt x="177" y="119"/>
                    </a:cubicBezTo>
                    <a:cubicBezTo>
                      <a:pt x="177" y="123"/>
                      <a:pt x="176" y="127"/>
                      <a:pt x="175" y="131"/>
                    </a:cubicBezTo>
                    <a:cubicBezTo>
                      <a:pt x="175" y="132"/>
                      <a:pt x="175" y="135"/>
                      <a:pt x="175" y="137"/>
                    </a:cubicBezTo>
                    <a:cubicBezTo>
                      <a:pt x="176" y="138"/>
                      <a:pt x="177" y="138"/>
                      <a:pt x="178" y="138"/>
                    </a:cubicBezTo>
                    <a:cubicBezTo>
                      <a:pt x="183" y="139"/>
                      <a:pt x="189" y="140"/>
                      <a:pt x="194" y="140"/>
                    </a:cubicBezTo>
                    <a:cubicBezTo>
                      <a:pt x="194" y="136"/>
                      <a:pt x="194" y="134"/>
                      <a:pt x="190" y="133"/>
                    </a:cubicBezTo>
                    <a:cubicBezTo>
                      <a:pt x="187" y="132"/>
                      <a:pt x="186" y="132"/>
                      <a:pt x="184" y="128"/>
                    </a:cubicBezTo>
                    <a:cubicBezTo>
                      <a:pt x="183" y="125"/>
                      <a:pt x="180" y="121"/>
                      <a:pt x="180" y="118"/>
                    </a:cubicBezTo>
                    <a:cubicBezTo>
                      <a:pt x="181" y="114"/>
                      <a:pt x="183" y="116"/>
                      <a:pt x="186" y="116"/>
                    </a:cubicBezTo>
                    <a:cubicBezTo>
                      <a:pt x="187" y="117"/>
                      <a:pt x="188" y="116"/>
                      <a:pt x="190" y="117"/>
                    </a:cubicBezTo>
                    <a:cubicBezTo>
                      <a:pt x="191" y="117"/>
                      <a:pt x="192" y="119"/>
                      <a:pt x="193" y="119"/>
                    </a:cubicBezTo>
                    <a:cubicBezTo>
                      <a:pt x="195" y="121"/>
                      <a:pt x="195" y="123"/>
                      <a:pt x="196" y="124"/>
                    </a:cubicBezTo>
                    <a:cubicBezTo>
                      <a:pt x="196" y="125"/>
                      <a:pt x="197" y="126"/>
                      <a:pt x="198" y="127"/>
                    </a:cubicBezTo>
                    <a:cubicBezTo>
                      <a:pt x="200" y="130"/>
                      <a:pt x="201" y="136"/>
                      <a:pt x="204" y="137"/>
                    </a:cubicBezTo>
                    <a:cubicBezTo>
                      <a:pt x="206" y="138"/>
                      <a:pt x="212" y="137"/>
                      <a:pt x="214" y="137"/>
                    </a:cubicBezTo>
                    <a:cubicBezTo>
                      <a:pt x="215" y="136"/>
                      <a:pt x="215" y="135"/>
                      <a:pt x="214" y="134"/>
                    </a:cubicBezTo>
                    <a:cubicBezTo>
                      <a:pt x="214" y="131"/>
                      <a:pt x="214" y="132"/>
                      <a:pt x="212" y="130"/>
                    </a:cubicBezTo>
                    <a:cubicBezTo>
                      <a:pt x="210" y="128"/>
                      <a:pt x="208" y="126"/>
                      <a:pt x="205" y="123"/>
                    </a:cubicBezTo>
                    <a:cubicBezTo>
                      <a:pt x="202" y="121"/>
                      <a:pt x="194" y="118"/>
                      <a:pt x="196" y="113"/>
                    </a:cubicBezTo>
                    <a:cubicBezTo>
                      <a:pt x="199" y="107"/>
                      <a:pt x="203" y="108"/>
                      <a:pt x="208" y="110"/>
                    </a:cubicBezTo>
                    <a:cubicBezTo>
                      <a:pt x="211" y="111"/>
                      <a:pt x="214" y="111"/>
                      <a:pt x="217" y="112"/>
                    </a:cubicBezTo>
                    <a:cubicBezTo>
                      <a:pt x="219" y="112"/>
                      <a:pt x="220" y="113"/>
                      <a:pt x="221" y="114"/>
                    </a:cubicBezTo>
                    <a:cubicBezTo>
                      <a:pt x="222" y="114"/>
                      <a:pt x="222" y="115"/>
                      <a:pt x="223" y="116"/>
                    </a:cubicBezTo>
                    <a:cubicBezTo>
                      <a:pt x="225" y="117"/>
                      <a:pt x="227" y="119"/>
                      <a:pt x="228" y="121"/>
                    </a:cubicBezTo>
                    <a:cubicBezTo>
                      <a:pt x="229" y="122"/>
                      <a:pt x="230" y="125"/>
                      <a:pt x="232" y="125"/>
                    </a:cubicBezTo>
                    <a:cubicBezTo>
                      <a:pt x="232" y="126"/>
                      <a:pt x="238" y="126"/>
                      <a:pt x="238" y="125"/>
                    </a:cubicBezTo>
                    <a:cubicBezTo>
                      <a:pt x="239" y="124"/>
                      <a:pt x="239" y="123"/>
                      <a:pt x="239" y="122"/>
                    </a:cubicBezTo>
                    <a:cubicBezTo>
                      <a:pt x="238" y="122"/>
                      <a:pt x="238" y="121"/>
                      <a:pt x="238" y="121"/>
                    </a:cubicBezTo>
                    <a:cubicBezTo>
                      <a:pt x="237" y="120"/>
                      <a:pt x="237" y="119"/>
                      <a:pt x="237" y="119"/>
                    </a:cubicBezTo>
                    <a:cubicBezTo>
                      <a:pt x="235" y="116"/>
                      <a:pt x="231" y="115"/>
                      <a:pt x="229" y="113"/>
                    </a:cubicBezTo>
                    <a:cubicBezTo>
                      <a:pt x="226" y="109"/>
                      <a:pt x="223" y="107"/>
                      <a:pt x="218" y="106"/>
                    </a:cubicBezTo>
                    <a:cubicBezTo>
                      <a:pt x="215" y="105"/>
                      <a:pt x="212" y="105"/>
                      <a:pt x="210" y="104"/>
                    </a:cubicBezTo>
                    <a:cubicBezTo>
                      <a:pt x="208" y="104"/>
                      <a:pt x="208" y="103"/>
                      <a:pt x="206" y="103"/>
                    </a:cubicBezTo>
                    <a:cubicBezTo>
                      <a:pt x="205" y="101"/>
                      <a:pt x="206" y="100"/>
                      <a:pt x="207" y="98"/>
                    </a:cubicBezTo>
                    <a:cubicBezTo>
                      <a:pt x="207" y="97"/>
                      <a:pt x="207" y="96"/>
                      <a:pt x="207" y="96"/>
                    </a:cubicBezTo>
                    <a:cubicBezTo>
                      <a:pt x="207" y="94"/>
                      <a:pt x="208" y="93"/>
                      <a:pt x="210" y="92"/>
                    </a:cubicBezTo>
                    <a:cubicBezTo>
                      <a:pt x="207" y="91"/>
                      <a:pt x="208" y="88"/>
                      <a:pt x="207" y="86"/>
                    </a:cubicBezTo>
                    <a:cubicBezTo>
                      <a:pt x="205" y="84"/>
                      <a:pt x="204" y="84"/>
                      <a:pt x="202" y="83"/>
                    </a:cubicBezTo>
                    <a:cubicBezTo>
                      <a:pt x="198" y="80"/>
                      <a:pt x="203" y="75"/>
                      <a:pt x="204" y="72"/>
                    </a:cubicBezTo>
                    <a:cubicBezTo>
                      <a:pt x="205" y="70"/>
                      <a:pt x="207" y="67"/>
                      <a:pt x="209" y="68"/>
                    </a:cubicBezTo>
                    <a:cubicBezTo>
                      <a:pt x="212" y="68"/>
                      <a:pt x="212" y="70"/>
                      <a:pt x="212" y="72"/>
                    </a:cubicBezTo>
                    <a:cubicBezTo>
                      <a:pt x="213" y="75"/>
                      <a:pt x="213" y="75"/>
                      <a:pt x="217" y="76"/>
                    </a:cubicBezTo>
                    <a:cubicBezTo>
                      <a:pt x="219" y="76"/>
                      <a:pt x="220" y="76"/>
                      <a:pt x="223" y="76"/>
                    </a:cubicBezTo>
                    <a:cubicBezTo>
                      <a:pt x="225" y="75"/>
                      <a:pt x="226" y="73"/>
                      <a:pt x="228" y="72"/>
                    </a:cubicBezTo>
                    <a:cubicBezTo>
                      <a:pt x="230" y="71"/>
                      <a:pt x="232" y="70"/>
                      <a:pt x="234" y="70"/>
                    </a:cubicBezTo>
                    <a:cubicBezTo>
                      <a:pt x="237" y="68"/>
                      <a:pt x="237" y="65"/>
                      <a:pt x="239" y="62"/>
                    </a:cubicBezTo>
                    <a:cubicBezTo>
                      <a:pt x="240" y="60"/>
                      <a:pt x="241" y="59"/>
                      <a:pt x="243" y="59"/>
                    </a:cubicBezTo>
                    <a:cubicBezTo>
                      <a:pt x="245" y="59"/>
                      <a:pt x="247" y="60"/>
                      <a:pt x="249" y="61"/>
                    </a:cubicBezTo>
                    <a:cubicBezTo>
                      <a:pt x="250" y="61"/>
                      <a:pt x="251" y="61"/>
                      <a:pt x="252" y="61"/>
                    </a:cubicBezTo>
                    <a:cubicBezTo>
                      <a:pt x="255" y="61"/>
                      <a:pt x="257" y="63"/>
                      <a:pt x="259" y="63"/>
                    </a:cubicBezTo>
                    <a:cubicBezTo>
                      <a:pt x="262" y="64"/>
                      <a:pt x="267" y="63"/>
                      <a:pt x="269" y="61"/>
                    </a:cubicBezTo>
                    <a:cubicBezTo>
                      <a:pt x="271" y="59"/>
                      <a:pt x="272" y="54"/>
                      <a:pt x="275" y="53"/>
                    </a:cubicBezTo>
                    <a:cubicBezTo>
                      <a:pt x="280" y="52"/>
                      <a:pt x="279" y="56"/>
                      <a:pt x="279" y="59"/>
                    </a:cubicBezTo>
                    <a:cubicBezTo>
                      <a:pt x="278" y="62"/>
                      <a:pt x="279" y="62"/>
                      <a:pt x="282" y="63"/>
                    </a:cubicBezTo>
                    <a:cubicBezTo>
                      <a:pt x="283" y="63"/>
                      <a:pt x="284" y="65"/>
                      <a:pt x="285" y="66"/>
                    </a:cubicBezTo>
                    <a:cubicBezTo>
                      <a:pt x="288" y="68"/>
                      <a:pt x="293" y="70"/>
                      <a:pt x="297" y="70"/>
                    </a:cubicBezTo>
                    <a:cubicBezTo>
                      <a:pt x="303" y="70"/>
                      <a:pt x="309" y="70"/>
                      <a:pt x="315" y="70"/>
                    </a:cubicBezTo>
                    <a:cubicBezTo>
                      <a:pt x="317" y="70"/>
                      <a:pt x="318" y="70"/>
                      <a:pt x="320" y="71"/>
                    </a:cubicBezTo>
                    <a:cubicBezTo>
                      <a:pt x="323" y="72"/>
                      <a:pt x="326" y="73"/>
                      <a:pt x="328" y="74"/>
                    </a:cubicBezTo>
                    <a:cubicBezTo>
                      <a:pt x="329" y="75"/>
                      <a:pt x="333" y="79"/>
                      <a:pt x="333" y="79"/>
                    </a:cubicBezTo>
                    <a:cubicBezTo>
                      <a:pt x="335" y="79"/>
                      <a:pt x="335" y="77"/>
                      <a:pt x="336" y="75"/>
                    </a:cubicBezTo>
                    <a:cubicBezTo>
                      <a:pt x="338" y="72"/>
                      <a:pt x="339" y="69"/>
                      <a:pt x="342" y="67"/>
                    </a:cubicBezTo>
                    <a:cubicBezTo>
                      <a:pt x="344" y="65"/>
                      <a:pt x="348" y="63"/>
                      <a:pt x="349" y="61"/>
                    </a:cubicBezTo>
                    <a:cubicBezTo>
                      <a:pt x="350" y="59"/>
                      <a:pt x="350" y="59"/>
                      <a:pt x="350" y="57"/>
                    </a:cubicBezTo>
                    <a:cubicBezTo>
                      <a:pt x="350" y="53"/>
                      <a:pt x="351" y="50"/>
                      <a:pt x="351" y="46"/>
                    </a:cubicBezTo>
                    <a:cubicBezTo>
                      <a:pt x="351" y="42"/>
                      <a:pt x="351" y="37"/>
                      <a:pt x="355" y="35"/>
                    </a:cubicBezTo>
                    <a:cubicBezTo>
                      <a:pt x="357" y="33"/>
                      <a:pt x="362" y="35"/>
                      <a:pt x="364" y="33"/>
                    </a:cubicBezTo>
                    <a:cubicBezTo>
                      <a:pt x="368" y="31"/>
                      <a:pt x="366" y="26"/>
                      <a:pt x="366" y="22"/>
                    </a:cubicBezTo>
                    <a:cubicBezTo>
                      <a:pt x="365" y="18"/>
                      <a:pt x="365" y="15"/>
                      <a:pt x="365" y="10"/>
                    </a:cubicBezTo>
                    <a:cubicBezTo>
                      <a:pt x="365" y="6"/>
                      <a:pt x="362" y="7"/>
                      <a:pt x="359" y="6"/>
                    </a:cubicBezTo>
                    <a:cubicBezTo>
                      <a:pt x="357" y="5"/>
                      <a:pt x="356" y="3"/>
                      <a:pt x="354" y="2"/>
                    </a:cubicBezTo>
                    <a:cubicBezTo>
                      <a:pt x="354" y="3"/>
                      <a:pt x="354" y="4"/>
                      <a:pt x="354" y="5"/>
                    </a:cubicBezTo>
                    <a:cubicBezTo>
                      <a:pt x="351" y="5"/>
                      <a:pt x="348" y="3"/>
                      <a:pt x="346" y="3"/>
                    </a:cubicBezTo>
                    <a:cubicBezTo>
                      <a:pt x="344" y="2"/>
                      <a:pt x="342" y="0"/>
                      <a:pt x="340" y="0"/>
                    </a:cubicBezTo>
                    <a:cubicBezTo>
                      <a:pt x="336" y="0"/>
                      <a:pt x="333" y="2"/>
                      <a:pt x="334" y="6"/>
                    </a:cubicBezTo>
                    <a:cubicBezTo>
                      <a:pt x="335" y="9"/>
                      <a:pt x="338" y="10"/>
                      <a:pt x="338" y="13"/>
                    </a:cubicBezTo>
                    <a:cubicBezTo>
                      <a:pt x="338" y="15"/>
                      <a:pt x="339" y="16"/>
                      <a:pt x="338" y="18"/>
                    </a:cubicBezTo>
                    <a:cubicBezTo>
                      <a:pt x="338" y="19"/>
                      <a:pt x="337" y="19"/>
                      <a:pt x="337" y="21"/>
                    </a:cubicBezTo>
                    <a:cubicBezTo>
                      <a:pt x="337" y="21"/>
                      <a:pt x="337" y="22"/>
                      <a:pt x="337" y="22"/>
                    </a:cubicBezTo>
                    <a:cubicBezTo>
                      <a:pt x="337" y="25"/>
                      <a:pt x="338" y="28"/>
                      <a:pt x="336" y="30"/>
                    </a:cubicBezTo>
                    <a:cubicBezTo>
                      <a:pt x="335" y="30"/>
                      <a:pt x="334" y="30"/>
                      <a:pt x="333" y="31"/>
                    </a:cubicBezTo>
                    <a:cubicBezTo>
                      <a:pt x="332" y="31"/>
                      <a:pt x="331" y="32"/>
                      <a:pt x="330" y="33"/>
                    </a:cubicBezTo>
                    <a:cubicBezTo>
                      <a:pt x="329" y="33"/>
                      <a:pt x="327" y="34"/>
                      <a:pt x="326" y="34"/>
                    </a:cubicBezTo>
                    <a:cubicBezTo>
                      <a:pt x="323" y="35"/>
                      <a:pt x="322" y="34"/>
                      <a:pt x="320" y="33"/>
                    </a:cubicBezTo>
                    <a:cubicBezTo>
                      <a:pt x="319" y="33"/>
                      <a:pt x="318" y="32"/>
                      <a:pt x="317" y="32"/>
                    </a:cubicBezTo>
                    <a:cubicBezTo>
                      <a:pt x="316" y="32"/>
                      <a:pt x="316" y="32"/>
                      <a:pt x="315" y="33"/>
                    </a:cubicBezTo>
                    <a:cubicBezTo>
                      <a:pt x="312" y="34"/>
                      <a:pt x="310" y="30"/>
                      <a:pt x="307" y="31"/>
                    </a:cubicBezTo>
                    <a:cubicBezTo>
                      <a:pt x="309" y="32"/>
                      <a:pt x="309" y="34"/>
                      <a:pt x="309" y="36"/>
                    </a:cubicBezTo>
                    <a:cubicBezTo>
                      <a:pt x="304" y="36"/>
                      <a:pt x="298" y="37"/>
                      <a:pt x="293" y="37"/>
                    </a:cubicBezTo>
                    <a:cubicBezTo>
                      <a:pt x="291" y="37"/>
                      <a:pt x="289" y="37"/>
                      <a:pt x="287" y="37"/>
                    </a:cubicBezTo>
                    <a:cubicBezTo>
                      <a:pt x="287" y="37"/>
                      <a:pt x="286" y="37"/>
                      <a:pt x="286" y="36"/>
                    </a:cubicBezTo>
                    <a:cubicBezTo>
                      <a:pt x="285" y="36"/>
                      <a:pt x="284" y="37"/>
                      <a:pt x="283" y="36"/>
                    </a:cubicBezTo>
                    <a:cubicBezTo>
                      <a:pt x="282" y="36"/>
                      <a:pt x="281" y="34"/>
                      <a:pt x="279" y="33"/>
                    </a:cubicBezTo>
                    <a:cubicBezTo>
                      <a:pt x="279" y="33"/>
                      <a:pt x="278" y="32"/>
                      <a:pt x="277" y="32"/>
                    </a:cubicBezTo>
                    <a:cubicBezTo>
                      <a:pt x="275" y="32"/>
                      <a:pt x="274" y="33"/>
                      <a:pt x="273" y="31"/>
                    </a:cubicBezTo>
                    <a:cubicBezTo>
                      <a:pt x="272" y="31"/>
                      <a:pt x="271" y="31"/>
                      <a:pt x="270" y="30"/>
                    </a:cubicBezTo>
                    <a:cubicBezTo>
                      <a:pt x="269" y="30"/>
                      <a:pt x="269" y="29"/>
                      <a:pt x="268" y="28"/>
                    </a:cubicBezTo>
                    <a:cubicBezTo>
                      <a:pt x="266" y="28"/>
                      <a:pt x="264" y="29"/>
                      <a:pt x="262" y="29"/>
                    </a:cubicBezTo>
                    <a:cubicBezTo>
                      <a:pt x="261" y="30"/>
                      <a:pt x="261" y="31"/>
                      <a:pt x="260" y="30"/>
                    </a:cubicBezTo>
                    <a:cubicBezTo>
                      <a:pt x="259" y="29"/>
                      <a:pt x="259" y="27"/>
                      <a:pt x="258" y="27"/>
                    </a:cubicBezTo>
                    <a:cubicBezTo>
                      <a:pt x="257" y="26"/>
                      <a:pt x="257" y="26"/>
                      <a:pt x="257" y="26"/>
                    </a:cubicBezTo>
                    <a:cubicBezTo>
                      <a:pt x="256" y="25"/>
                      <a:pt x="255" y="24"/>
                      <a:pt x="255" y="23"/>
                    </a:cubicBezTo>
                    <a:cubicBezTo>
                      <a:pt x="253" y="21"/>
                      <a:pt x="251" y="21"/>
                      <a:pt x="249" y="20"/>
                    </a:cubicBezTo>
                    <a:cubicBezTo>
                      <a:pt x="248" y="20"/>
                      <a:pt x="247" y="19"/>
                      <a:pt x="247" y="18"/>
                    </a:cubicBezTo>
                    <a:cubicBezTo>
                      <a:pt x="247" y="18"/>
                      <a:pt x="246" y="17"/>
                      <a:pt x="246" y="17"/>
                    </a:cubicBezTo>
                    <a:cubicBezTo>
                      <a:pt x="245" y="16"/>
                      <a:pt x="246" y="13"/>
                      <a:pt x="245" y="12"/>
                    </a:cubicBezTo>
                    <a:cubicBezTo>
                      <a:pt x="244" y="11"/>
                      <a:pt x="242" y="12"/>
                      <a:pt x="241" y="13"/>
                    </a:cubicBezTo>
                    <a:cubicBezTo>
                      <a:pt x="241" y="11"/>
                      <a:pt x="240" y="13"/>
                      <a:pt x="239" y="13"/>
                    </a:cubicBezTo>
                    <a:cubicBezTo>
                      <a:pt x="237" y="13"/>
                      <a:pt x="238" y="11"/>
                      <a:pt x="236" y="11"/>
                    </a:cubicBezTo>
                    <a:cubicBezTo>
                      <a:pt x="236" y="12"/>
                      <a:pt x="235" y="11"/>
                      <a:pt x="235" y="12"/>
                    </a:cubicBezTo>
                    <a:cubicBezTo>
                      <a:pt x="234" y="12"/>
                      <a:pt x="234" y="13"/>
                      <a:pt x="234" y="13"/>
                    </a:cubicBezTo>
                    <a:cubicBezTo>
                      <a:pt x="232" y="14"/>
                      <a:pt x="231" y="13"/>
                      <a:pt x="229" y="13"/>
                    </a:cubicBezTo>
                    <a:cubicBezTo>
                      <a:pt x="228" y="13"/>
                      <a:pt x="226" y="13"/>
                      <a:pt x="225" y="13"/>
                    </a:cubicBezTo>
                    <a:cubicBezTo>
                      <a:pt x="224" y="13"/>
                      <a:pt x="223" y="12"/>
                      <a:pt x="222" y="11"/>
                    </a:cubicBezTo>
                    <a:cubicBezTo>
                      <a:pt x="219" y="10"/>
                      <a:pt x="220" y="14"/>
                      <a:pt x="220" y="15"/>
                    </a:cubicBezTo>
                    <a:cubicBezTo>
                      <a:pt x="219" y="18"/>
                      <a:pt x="216" y="19"/>
                      <a:pt x="214" y="17"/>
                    </a:cubicBezTo>
                    <a:cubicBezTo>
                      <a:pt x="213" y="18"/>
                      <a:pt x="212" y="19"/>
                      <a:pt x="211" y="19"/>
                    </a:cubicBezTo>
                    <a:cubicBezTo>
                      <a:pt x="211" y="19"/>
                      <a:pt x="210" y="19"/>
                      <a:pt x="209" y="19"/>
                    </a:cubicBezTo>
                    <a:cubicBezTo>
                      <a:pt x="208" y="19"/>
                      <a:pt x="208" y="20"/>
                      <a:pt x="207" y="21"/>
                    </a:cubicBezTo>
                    <a:cubicBezTo>
                      <a:pt x="206" y="22"/>
                      <a:pt x="203" y="23"/>
                      <a:pt x="201" y="23"/>
                    </a:cubicBezTo>
                    <a:cubicBezTo>
                      <a:pt x="199" y="24"/>
                      <a:pt x="197" y="23"/>
                      <a:pt x="195" y="24"/>
                    </a:cubicBezTo>
                    <a:cubicBezTo>
                      <a:pt x="194" y="24"/>
                      <a:pt x="193" y="24"/>
                      <a:pt x="191" y="24"/>
                    </a:cubicBezTo>
                    <a:cubicBezTo>
                      <a:pt x="190" y="24"/>
                      <a:pt x="189" y="23"/>
                      <a:pt x="188" y="23"/>
                    </a:cubicBezTo>
                    <a:cubicBezTo>
                      <a:pt x="186" y="22"/>
                      <a:pt x="182" y="24"/>
                      <a:pt x="180" y="25"/>
                    </a:cubicBezTo>
                    <a:cubicBezTo>
                      <a:pt x="177" y="26"/>
                      <a:pt x="175" y="26"/>
                      <a:pt x="172" y="26"/>
                    </a:cubicBezTo>
                    <a:cubicBezTo>
                      <a:pt x="170" y="26"/>
                      <a:pt x="168" y="26"/>
                      <a:pt x="167" y="26"/>
                    </a:cubicBezTo>
                    <a:cubicBezTo>
                      <a:pt x="165" y="26"/>
                      <a:pt x="164" y="27"/>
                      <a:pt x="163" y="26"/>
                    </a:cubicBezTo>
                    <a:cubicBezTo>
                      <a:pt x="162" y="25"/>
                      <a:pt x="162" y="24"/>
                      <a:pt x="161" y="24"/>
                    </a:cubicBezTo>
                    <a:cubicBezTo>
                      <a:pt x="160" y="23"/>
                      <a:pt x="159" y="22"/>
                      <a:pt x="158" y="21"/>
                    </a:cubicBezTo>
                    <a:cubicBezTo>
                      <a:pt x="158" y="21"/>
                      <a:pt x="158" y="21"/>
                      <a:pt x="158" y="21"/>
                    </a:cubicBezTo>
                    <a:cubicBezTo>
                      <a:pt x="158" y="21"/>
                      <a:pt x="157" y="21"/>
                      <a:pt x="157" y="21"/>
                    </a:cubicBezTo>
                    <a:cubicBezTo>
                      <a:pt x="157" y="22"/>
                      <a:pt x="156" y="22"/>
                      <a:pt x="155" y="22"/>
                    </a:cubicBezTo>
                    <a:cubicBezTo>
                      <a:pt x="154" y="23"/>
                      <a:pt x="154" y="23"/>
                      <a:pt x="153" y="24"/>
                    </a:cubicBezTo>
                    <a:cubicBezTo>
                      <a:pt x="152" y="24"/>
                      <a:pt x="151" y="26"/>
                      <a:pt x="150" y="26"/>
                    </a:cubicBezTo>
                    <a:cubicBezTo>
                      <a:pt x="149" y="26"/>
                      <a:pt x="147" y="25"/>
                      <a:pt x="147" y="27"/>
                    </a:cubicBezTo>
                    <a:cubicBezTo>
                      <a:pt x="146" y="27"/>
                      <a:pt x="147" y="29"/>
                      <a:pt x="147" y="29"/>
                    </a:cubicBezTo>
                    <a:cubicBezTo>
                      <a:pt x="146" y="30"/>
                      <a:pt x="146" y="30"/>
                      <a:pt x="146" y="30"/>
                    </a:cubicBezTo>
                    <a:cubicBezTo>
                      <a:pt x="146" y="31"/>
                      <a:pt x="146" y="31"/>
                      <a:pt x="146" y="32"/>
                    </a:cubicBezTo>
                    <a:cubicBezTo>
                      <a:pt x="145" y="34"/>
                      <a:pt x="145" y="35"/>
                      <a:pt x="145" y="37"/>
                    </a:cubicBezTo>
                    <a:cubicBezTo>
                      <a:pt x="145" y="38"/>
                      <a:pt x="145" y="39"/>
                      <a:pt x="144" y="40"/>
                    </a:cubicBezTo>
                    <a:cubicBezTo>
                      <a:pt x="143" y="40"/>
                      <a:pt x="143" y="38"/>
                      <a:pt x="142" y="37"/>
                    </a:cubicBezTo>
                    <a:cubicBezTo>
                      <a:pt x="141" y="37"/>
                      <a:pt x="138" y="39"/>
                      <a:pt x="138" y="40"/>
                    </a:cubicBezTo>
                    <a:cubicBezTo>
                      <a:pt x="137" y="40"/>
                      <a:pt x="136" y="40"/>
                      <a:pt x="135" y="40"/>
                    </a:cubicBezTo>
                    <a:cubicBezTo>
                      <a:pt x="133" y="40"/>
                      <a:pt x="132" y="39"/>
                      <a:pt x="131" y="39"/>
                    </a:cubicBezTo>
                    <a:cubicBezTo>
                      <a:pt x="129" y="39"/>
                      <a:pt x="127" y="39"/>
                      <a:pt x="125" y="39"/>
                    </a:cubicBezTo>
                    <a:cubicBezTo>
                      <a:pt x="125" y="39"/>
                      <a:pt x="124" y="39"/>
                      <a:pt x="124" y="39"/>
                    </a:cubicBezTo>
                    <a:cubicBezTo>
                      <a:pt x="123" y="39"/>
                      <a:pt x="123" y="39"/>
                      <a:pt x="122" y="39"/>
                    </a:cubicBezTo>
                    <a:cubicBezTo>
                      <a:pt x="121" y="38"/>
                      <a:pt x="119" y="38"/>
                      <a:pt x="118" y="37"/>
                    </a:cubicBezTo>
                    <a:cubicBezTo>
                      <a:pt x="117" y="37"/>
                      <a:pt x="116" y="37"/>
                      <a:pt x="115" y="38"/>
                    </a:cubicBezTo>
                    <a:cubicBezTo>
                      <a:pt x="115" y="38"/>
                      <a:pt x="114" y="39"/>
                      <a:pt x="113" y="39"/>
                    </a:cubicBezTo>
                    <a:cubicBezTo>
                      <a:pt x="112" y="39"/>
                      <a:pt x="110" y="38"/>
                      <a:pt x="109" y="38"/>
                    </a:cubicBezTo>
                    <a:cubicBezTo>
                      <a:pt x="108" y="37"/>
                      <a:pt x="107" y="37"/>
                      <a:pt x="107" y="37"/>
                    </a:cubicBezTo>
                    <a:cubicBezTo>
                      <a:pt x="105" y="37"/>
                      <a:pt x="103" y="39"/>
                      <a:pt x="102" y="41"/>
                    </a:cubicBezTo>
                    <a:cubicBezTo>
                      <a:pt x="101" y="42"/>
                      <a:pt x="100" y="43"/>
                      <a:pt x="99" y="44"/>
                    </a:cubicBezTo>
                    <a:cubicBezTo>
                      <a:pt x="98" y="46"/>
                      <a:pt x="95" y="47"/>
                      <a:pt x="94" y="49"/>
                    </a:cubicBezTo>
                    <a:cubicBezTo>
                      <a:pt x="93" y="50"/>
                      <a:pt x="93" y="51"/>
                      <a:pt x="93" y="52"/>
                    </a:cubicBezTo>
                    <a:cubicBezTo>
                      <a:pt x="92" y="52"/>
                      <a:pt x="91" y="54"/>
                      <a:pt x="90" y="54"/>
                    </a:cubicBezTo>
                    <a:cubicBezTo>
                      <a:pt x="89" y="55"/>
                      <a:pt x="87" y="56"/>
                      <a:pt x="86" y="56"/>
                    </a:cubicBezTo>
                    <a:cubicBezTo>
                      <a:pt x="85" y="56"/>
                      <a:pt x="83" y="56"/>
                      <a:pt x="82" y="56"/>
                    </a:cubicBezTo>
                    <a:cubicBezTo>
                      <a:pt x="81" y="57"/>
                      <a:pt x="80" y="56"/>
                      <a:pt x="79" y="56"/>
                    </a:cubicBezTo>
                    <a:cubicBezTo>
                      <a:pt x="79" y="56"/>
                      <a:pt x="78" y="56"/>
                      <a:pt x="78" y="56"/>
                    </a:cubicBezTo>
                    <a:cubicBezTo>
                      <a:pt x="77" y="57"/>
                      <a:pt x="78" y="57"/>
                      <a:pt x="77" y="58"/>
                    </a:cubicBezTo>
                    <a:cubicBezTo>
                      <a:pt x="77" y="58"/>
                      <a:pt x="76" y="58"/>
                      <a:pt x="75" y="58"/>
                    </a:cubicBezTo>
                    <a:cubicBezTo>
                      <a:pt x="73" y="58"/>
                      <a:pt x="72" y="57"/>
                      <a:pt x="70" y="57"/>
                    </a:cubicBezTo>
                    <a:cubicBezTo>
                      <a:pt x="68" y="57"/>
                      <a:pt x="67" y="57"/>
                      <a:pt x="65" y="57"/>
                    </a:cubicBezTo>
                    <a:cubicBezTo>
                      <a:pt x="64" y="57"/>
                      <a:pt x="62" y="57"/>
                      <a:pt x="60" y="57"/>
                    </a:cubicBezTo>
                    <a:cubicBezTo>
                      <a:pt x="59" y="58"/>
                      <a:pt x="57" y="59"/>
                      <a:pt x="56" y="60"/>
                    </a:cubicBezTo>
                    <a:cubicBezTo>
                      <a:pt x="54" y="60"/>
                      <a:pt x="52" y="61"/>
                      <a:pt x="51" y="62"/>
                    </a:cubicBezTo>
                    <a:cubicBezTo>
                      <a:pt x="49" y="64"/>
                      <a:pt x="47" y="66"/>
                      <a:pt x="45" y="67"/>
                    </a:cubicBezTo>
                    <a:cubicBezTo>
                      <a:pt x="46" y="69"/>
                      <a:pt x="49" y="71"/>
                      <a:pt x="50" y="73"/>
                    </a:cubicBezTo>
                    <a:cubicBezTo>
                      <a:pt x="51" y="74"/>
                      <a:pt x="53" y="79"/>
                      <a:pt x="52" y="81"/>
                    </a:cubicBezTo>
                    <a:cubicBezTo>
                      <a:pt x="51" y="81"/>
                      <a:pt x="50" y="82"/>
                      <a:pt x="50" y="82"/>
                    </a:cubicBezTo>
                    <a:cubicBezTo>
                      <a:pt x="48" y="83"/>
                      <a:pt x="48" y="83"/>
                      <a:pt x="48" y="85"/>
                    </a:cubicBezTo>
                    <a:cubicBezTo>
                      <a:pt x="47" y="87"/>
                      <a:pt x="48" y="89"/>
                      <a:pt x="46" y="90"/>
                    </a:cubicBezTo>
                    <a:cubicBezTo>
                      <a:pt x="45" y="90"/>
                      <a:pt x="43" y="90"/>
                      <a:pt x="42" y="90"/>
                    </a:cubicBezTo>
                    <a:cubicBezTo>
                      <a:pt x="42" y="90"/>
                      <a:pt x="41" y="90"/>
                      <a:pt x="41" y="90"/>
                    </a:cubicBezTo>
                    <a:cubicBezTo>
                      <a:pt x="41" y="91"/>
                      <a:pt x="40" y="91"/>
                      <a:pt x="40" y="91"/>
                    </a:cubicBezTo>
                    <a:cubicBezTo>
                      <a:pt x="39" y="92"/>
                      <a:pt x="38" y="91"/>
                      <a:pt x="37" y="91"/>
                    </a:cubicBezTo>
                    <a:cubicBezTo>
                      <a:pt x="36" y="92"/>
                      <a:pt x="36" y="93"/>
                      <a:pt x="35" y="94"/>
                    </a:cubicBezTo>
                    <a:cubicBezTo>
                      <a:pt x="34" y="96"/>
                      <a:pt x="33" y="98"/>
                      <a:pt x="33" y="100"/>
                    </a:cubicBezTo>
                    <a:cubicBezTo>
                      <a:pt x="33" y="102"/>
                      <a:pt x="33" y="103"/>
                      <a:pt x="32" y="105"/>
                    </a:cubicBezTo>
                    <a:cubicBezTo>
                      <a:pt x="31" y="106"/>
                      <a:pt x="31" y="107"/>
                      <a:pt x="31" y="108"/>
                    </a:cubicBezTo>
                    <a:cubicBezTo>
                      <a:pt x="30" y="109"/>
                      <a:pt x="29" y="110"/>
                      <a:pt x="29" y="112"/>
                    </a:cubicBezTo>
                    <a:cubicBezTo>
                      <a:pt x="28" y="112"/>
                      <a:pt x="29" y="113"/>
                      <a:pt x="29" y="113"/>
                    </a:cubicBezTo>
                    <a:cubicBezTo>
                      <a:pt x="29" y="115"/>
                      <a:pt x="28" y="115"/>
                      <a:pt x="28" y="116"/>
                    </a:cubicBezTo>
                    <a:cubicBezTo>
                      <a:pt x="27" y="117"/>
                      <a:pt x="27" y="118"/>
                      <a:pt x="27" y="119"/>
                    </a:cubicBezTo>
                    <a:cubicBezTo>
                      <a:pt x="27" y="119"/>
                      <a:pt x="26" y="121"/>
                      <a:pt x="26" y="121"/>
                    </a:cubicBezTo>
                    <a:cubicBezTo>
                      <a:pt x="25" y="121"/>
                      <a:pt x="23" y="120"/>
                      <a:pt x="22" y="120"/>
                    </a:cubicBezTo>
                    <a:cubicBezTo>
                      <a:pt x="20" y="120"/>
                      <a:pt x="19" y="120"/>
                      <a:pt x="18" y="121"/>
                    </a:cubicBezTo>
                    <a:cubicBezTo>
                      <a:pt x="16" y="122"/>
                      <a:pt x="14" y="123"/>
                      <a:pt x="13" y="125"/>
                    </a:cubicBezTo>
                    <a:cubicBezTo>
                      <a:pt x="12" y="126"/>
                      <a:pt x="12" y="126"/>
                      <a:pt x="11" y="127"/>
                    </a:cubicBezTo>
                    <a:cubicBezTo>
                      <a:pt x="11" y="128"/>
                      <a:pt x="11" y="128"/>
                      <a:pt x="10" y="129"/>
                    </a:cubicBezTo>
                    <a:cubicBezTo>
                      <a:pt x="10" y="129"/>
                      <a:pt x="9" y="131"/>
                      <a:pt x="9" y="132"/>
                    </a:cubicBezTo>
                    <a:cubicBezTo>
                      <a:pt x="9" y="133"/>
                      <a:pt x="10" y="133"/>
                      <a:pt x="10" y="134"/>
                    </a:cubicBezTo>
                    <a:cubicBezTo>
                      <a:pt x="11" y="135"/>
                      <a:pt x="11" y="136"/>
                      <a:pt x="11" y="137"/>
                    </a:cubicBezTo>
                    <a:cubicBezTo>
                      <a:pt x="12" y="138"/>
                      <a:pt x="13" y="139"/>
                      <a:pt x="12" y="140"/>
                    </a:cubicBezTo>
                    <a:cubicBezTo>
                      <a:pt x="12" y="141"/>
                      <a:pt x="11" y="141"/>
                      <a:pt x="11" y="142"/>
                    </a:cubicBezTo>
                    <a:cubicBezTo>
                      <a:pt x="10" y="142"/>
                      <a:pt x="10" y="142"/>
                      <a:pt x="10" y="142"/>
                    </a:cubicBezTo>
                    <a:cubicBezTo>
                      <a:pt x="9" y="143"/>
                      <a:pt x="9" y="143"/>
                      <a:pt x="9" y="143"/>
                    </a:cubicBezTo>
                    <a:cubicBezTo>
                      <a:pt x="8" y="143"/>
                      <a:pt x="8" y="143"/>
                      <a:pt x="8" y="143"/>
                    </a:cubicBezTo>
                    <a:cubicBezTo>
                      <a:pt x="7" y="144"/>
                      <a:pt x="7" y="145"/>
                      <a:pt x="7" y="147"/>
                    </a:cubicBezTo>
                    <a:cubicBezTo>
                      <a:pt x="6" y="148"/>
                      <a:pt x="5" y="150"/>
                      <a:pt x="4" y="150"/>
                    </a:cubicBezTo>
                    <a:cubicBezTo>
                      <a:pt x="4" y="151"/>
                      <a:pt x="3" y="151"/>
                      <a:pt x="3" y="151"/>
                    </a:cubicBezTo>
                    <a:cubicBezTo>
                      <a:pt x="2" y="152"/>
                      <a:pt x="2" y="152"/>
                      <a:pt x="2" y="153"/>
                    </a:cubicBezTo>
                    <a:cubicBezTo>
                      <a:pt x="1" y="153"/>
                      <a:pt x="0" y="153"/>
                      <a:pt x="0" y="153"/>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0" name="Freeform 44">
                <a:extLst>
                  <a:ext uri="{FF2B5EF4-FFF2-40B4-BE49-F238E27FC236}">
                    <a16:creationId xmlns:a16="http://schemas.microsoft.com/office/drawing/2014/main" id="{BCF6D506-C5A4-4F22-5FD8-D9BF794696EB}"/>
                  </a:ext>
                </a:extLst>
              </p:cNvPr>
              <p:cNvSpPr>
                <a:spLocks/>
              </p:cNvSpPr>
              <p:nvPr/>
            </p:nvSpPr>
            <p:spPr bwMode="auto">
              <a:xfrm>
                <a:off x="2878819" y="5542758"/>
                <a:ext cx="27556" cy="32566"/>
              </a:xfrm>
              <a:custGeom>
                <a:avLst/>
                <a:gdLst/>
                <a:ahLst/>
                <a:cxnLst>
                  <a:cxn ang="0">
                    <a:pos x="23" y="23"/>
                  </a:cxn>
                  <a:cxn ang="0">
                    <a:pos x="17" y="16"/>
                  </a:cxn>
                  <a:cxn ang="0">
                    <a:pos x="17" y="8"/>
                  </a:cxn>
                  <a:cxn ang="0">
                    <a:pos x="12" y="3"/>
                  </a:cxn>
                  <a:cxn ang="0">
                    <a:pos x="12" y="12"/>
                  </a:cxn>
                  <a:cxn ang="0">
                    <a:pos x="7" y="14"/>
                  </a:cxn>
                  <a:cxn ang="0">
                    <a:pos x="2" y="20"/>
                  </a:cxn>
                  <a:cxn ang="0">
                    <a:pos x="2" y="27"/>
                  </a:cxn>
                  <a:cxn ang="0">
                    <a:pos x="6" y="22"/>
                  </a:cxn>
                  <a:cxn ang="0">
                    <a:pos x="8" y="28"/>
                  </a:cxn>
                  <a:cxn ang="0">
                    <a:pos x="13" y="31"/>
                  </a:cxn>
                  <a:cxn ang="0">
                    <a:pos x="26" y="32"/>
                  </a:cxn>
                  <a:cxn ang="0">
                    <a:pos x="25" y="23"/>
                  </a:cxn>
                  <a:cxn ang="0">
                    <a:pos x="23" y="23"/>
                  </a:cxn>
                </a:cxnLst>
                <a:rect l="0" t="0" r="r" b="b"/>
                <a:pathLst>
                  <a:path w="28" h="33">
                    <a:moveTo>
                      <a:pt x="23" y="23"/>
                    </a:moveTo>
                    <a:cubicBezTo>
                      <a:pt x="20" y="23"/>
                      <a:pt x="18" y="18"/>
                      <a:pt x="17" y="16"/>
                    </a:cubicBezTo>
                    <a:cubicBezTo>
                      <a:pt x="17" y="13"/>
                      <a:pt x="17" y="10"/>
                      <a:pt x="17" y="8"/>
                    </a:cubicBezTo>
                    <a:cubicBezTo>
                      <a:pt x="17" y="6"/>
                      <a:pt x="15" y="0"/>
                      <a:pt x="12" y="3"/>
                    </a:cubicBezTo>
                    <a:cubicBezTo>
                      <a:pt x="10" y="5"/>
                      <a:pt x="13" y="9"/>
                      <a:pt x="12" y="12"/>
                    </a:cubicBezTo>
                    <a:cubicBezTo>
                      <a:pt x="11" y="13"/>
                      <a:pt x="9" y="14"/>
                      <a:pt x="7" y="14"/>
                    </a:cubicBezTo>
                    <a:cubicBezTo>
                      <a:pt x="4" y="15"/>
                      <a:pt x="3" y="16"/>
                      <a:pt x="2" y="20"/>
                    </a:cubicBezTo>
                    <a:cubicBezTo>
                      <a:pt x="1" y="22"/>
                      <a:pt x="0" y="27"/>
                      <a:pt x="2" y="27"/>
                    </a:cubicBezTo>
                    <a:cubicBezTo>
                      <a:pt x="5" y="27"/>
                      <a:pt x="6" y="24"/>
                      <a:pt x="6" y="22"/>
                    </a:cubicBezTo>
                    <a:cubicBezTo>
                      <a:pt x="7" y="24"/>
                      <a:pt x="7" y="27"/>
                      <a:pt x="8" y="28"/>
                    </a:cubicBezTo>
                    <a:cubicBezTo>
                      <a:pt x="9" y="30"/>
                      <a:pt x="11" y="30"/>
                      <a:pt x="13" y="31"/>
                    </a:cubicBezTo>
                    <a:cubicBezTo>
                      <a:pt x="17" y="32"/>
                      <a:pt x="22" y="33"/>
                      <a:pt x="26" y="32"/>
                    </a:cubicBezTo>
                    <a:cubicBezTo>
                      <a:pt x="27" y="30"/>
                      <a:pt x="28" y="24"/>
                      <a:pt x="25" y="23"/>
                    </a:cubicBezTo>
                    <a:lnTo>
                      <a:pt x="23" y="2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1" name="Freeform 45">
                <a:extLst>
                  <a:ext uri="{FF2B5EF4-FFF2-40B4-BE49-F238E27FC236}">
                    <a16:creationId xmlns:a16="http://schemas.microsoft.com/office/drawing/2014/main" id="{75668FEB-562E-24B6-4314-DC5E0020283D}"/>
                  </a:ext>
                </a:extLst>
              </p:cNvPr>
              <p:cNvSpPr>
                <a:spLocks/>
              </p:cNvSpPr>
              <p:nvPr/>
            </p:nvSpPr>
            <p:spPr bwMode="auto">
              <a:xfrm>
                <a:off x="2893849" y="5584509"/>
                <a:ext cx="20040" cy="22546"/>
              </a:xfrm>
              <a:custGeom>
                <a:avLst/>
                <a:gdLst/>
                <a:ahLst/>
                <a:cxnLst>
                  <a:cxn ang="0">
                    <a:pos x="10" y="7"/>
                  </a:cxn>
                  <a:cxn ang="0">
                    <a:pos x="3" y="2"/>
                  </a:cxn>
                  <a:cxn ang="0">
                    <a:pos x="1" y="11"/>
                  </a:cxn>
                  <a:cxn ang="0">
                    <a:pos x="4" y="18"/>
                  </a:cxn>
                  <a:cxn ang="0">
                    <a:pos x="8" y="22"/>
                  </a:cxn>
                  <a:cxn ang="0">
                    <a:pos x="13" y="23"/>
                  </a:cxn>
                  <a:cxn ang="0">
                    <a:pos x="14" y="20"/>
                  </a:cxn>
                  <a:cxn ang="0">
                    <a:pos x="19" y="20"/>
                  </a:cxn>
                  <a:cxn ang="0">
                    <a:pos x="12" y="8"/>
                  </a:cxn>
                  <a:cxn ang="0">
                    <a:pos x="10" y="7"/>
                  </a:cxn>
                </a:cxnLst>
                <a:rect l="0" t="0" r="r" b="b"/>
                <a:pathLst>
                  <a:path w="21" h="23">
                    <a:moveTo>
                      <a:pt x="10" y="7"/>
                    </a:moveTo>
                    <a:cubicBezTo>
                      <a:pt x="8" y="5"/>
                      <a:pt x="6" y="0"/>
                      <a:pt x="3" y="2"/>
                    </a:cubicBezTo>
                    <a:cubicBezTo>
                      <a:pt x="0" y="3"/>
                      <a:pt x="1" y="9"/>
                      <a:pt x="1" y="11"/>
                    </a:cubicBezTo>
                    <a:cubicBezTo>
                      <a:pt x="2" y="13"/>
                      <a:pt x="3" y="16"/>
                      <a:pt x="4" y="18"/>
                    </a:cubicBezTo>
                    <a:cubicBezTo>
                      <a:pt x="5" y="21"/>
                      <a:pt x="5" y="21"/>
                      <a:pt x="8" y="22"/>
                    </a:cubicBezTo>
                    <a:cubicBezTo>
                      <a:pt x="9" y="22"/>
                      <a:pt x="12" y="23"/>
                      <a:pt x="13" y="23"/>
                    </a:cubicBezTo>
                    <a:cubicBezTo>
                      <a:pt x="13" y="22"/>
                      <a:pt x="13" y="21"/>
                      <a:pt x="14" y="20"/>
                    </a:cubicBezTo>
                    <a:cubicBezTo>
                      <a:pt x="16" y="20"/>
                      <a:pt x="17" y="23"/>
                      <a:pt x="19" y="20"/>
                    </a:cubicBezTo>
                    <a:cubicBezTo>
                      <a:pt x="21" y="16"/>
                      <a:pt x="15" y="10"/>
                      <a:pt x="12" y="8"/>
                    </a:cubicBezTo>
                    <a:lnTo>
                      <a:pt x="10"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2" name="Freeform 46">
                <a:extLst>
                  <a:ext uri="{FF2B5EF4-FFF2-40B4-BE49-F238E27FC236}">
                    <a16:creationId xmlns:a16="http://schemas.microsoft.com/office/drawing/2014/main" id="{E7070C4E-F9EB-EF2F-0B3F-263476EAA15E}"/>
                  </a:ext>
                </a:extLst>
              </p:cNvPr>
              <p:cNvSpPr>
                <a:spLocks/>
              </p:cNvSpPr>
              <p:nvPr/>
            </p:nvSpPr>
            <p:spPr bwMode="auto">
              <a:xfrm>
                <a:off x="3123477" y="5597869"/>
                <a:ext cx="16700" cy="20876"/>
              </a:xfrm>
              <a:custGeom>
                <a:avLst/>
                <a:gdLst/>
                <a:ahLst/>
                <a:cxnLst>
                  <a:cxn ang="0">
                    <a:pos x="10" y="6"/>
                  </a:cxn>
                  <a:cxn ang="0">
                    <a:pos x="1" y="1"/>
                  </a:cxn>
                  <a:cxn ang="0">
                    <a:pos x="7" y="12"/>
                  </a:cxn>
                  <a:cxn ang="0">
                    <a:pos x="16" y="21"/>
                  </a:cxn>
                  <a:cxn ang="0">
                    <a:pos x="15" y="14"/>
                  </a:cxn>
                  <a:cxn ang="0">
                    <a:pos x="10" y="7"/>
                  </a:cxn>
                  <a:cxn ang="0">
                    <a:pos x="10" y="6"/>
                  </a:cxn>
                </a:cxnLst>
                <a:rect l="0" t="0" r="r" b="b"/>
                <a:pathLst>
                  <a:path w="17" h="21">
                    <a:moveTo>
                      <a:pt x="10" y="6"/>
                    </a:moveTo>
                    <a:cubicBezTo>
                      <a:pt x="11" y="3"/>
                      <a:pt x="5" y="0"/>
                      <a:pt x="1" y="1"/>
                    </a:cubicBezTo>
                    <a:cubicBezTo>
                      <a:pt x="0" y="5"/>
                      <a:pt x="4" y="9"/>
                      <a:pt x="7" y="12"/>
                    </a:cubicBezTo>
                    <a:cubicBezTo>
                      <a:pt x="9" y="15"/>
                      <a:pt x="13" y="20"/>
                      <a:pt x="16" y="21"/>
                    </a:cubicBezTo>
                    <a:cubicBezTo>
                      <a:pt x="17" y="19"/>
                      <a:pt x="16" y="16"/>
                      <a:pt x="15" y="14"/>
                    </a:cubicBezTo>
                    <a:cubicBezTo>
                      <a:pt x="14" y="13"/>
                      <a:pt x="12" y="8"/>
                      <a:pt x="10" y="7"/>
                    </a:cubicBezTo>
                    <a:lnTo>
                      <a:pt x="10"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3" name="Freeform 47">
                <a:extLst>
                  <a:ext uri="{FF2B5EF4-FFF2-40B4-BE49-F238E27FC236}">
                    <a16:creationId xmlns:a16="http://schemas.microsoft.com/office/drawing/2014/main" id="{663DFE24-A0BE-8429-4071-B33849062C96}"/>
                  </a:ext>
                </a:extLst>
              </p:cNvPr>
              <p:cNvSpPr>
                <a:spLocks/>
              </p:cNvSpPr>
              <p:nvPr/>
            </p:nvSpPr>
            <p:spPr bwMode="auto">
              <a:xfrm>
                <a:off x="3143517" y="5622919"/>
                <a:ext cx="16700" cy="8350"/>
              </a:xfrm>
              <a:custGeom>
                <a:avLst/>
                <a:gdLst/>
                <a:ahLst/>
                <a:cxnLst>
                  <a:cxn ang="0">
                    <a:pos x="10" y="3"/>
                  </a:cxn>
                  <a:cxn ang="0">
                    <a:pos x="1" y="1"/>
                  </a:cxn>
                  <a:cxn ang="0">
                    <a:pos x="11" y="8"/>
                  </a:cxn>
                  <a:cxn ang="0">
                    <a:pos x="7" y="1"/>
                  </a:cxn>
                  <a:cxn ang="0">
                    <a:pos x="10" y="3"/>
                  </a:cxn>
                </a:cxnLst>
                <a:rect l="0" t="0" r="r" b="b"/>
                <a:pathLst>
                  <a:path w="17" h="9">
                    <a:moveTo>
                      <a:pt x="10" y="3"/>
                    </a:moveTo>
                    <a:cubicBezTo>
                      <a:pt x="7" y="2"/>
                      <a:pt x="4" y="0"/>
                      <a:pt x="1" y="1"/>
                    </a:cubicBezTo>
                    <a:cubicBezTo>
                      <a:pt x="0" y="6"/>
                      <a:pt x="6" y="9"/>
                      <a:pt x="11" y="8"/>
                    </a:cubicBezTo>
                    <a:cubicBezTo>
                      <a:pt x="17" y="8"/>
                      <a:pt x="11" y="1"/>
                      <a:pt x="7" y="1"/>
                    </a:cubicBezTo>
                    <a:lnTo>
                      <a:pt x="10"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4" name="Freeform 48">
                <a:extLst>
                  <a:ext uri="{FF2B5EF4-FFF2-40B4-BE49-F238E27FC236}">
                    <a16:creationId xmlns:a16="http://schemas.microsoft.com/office/drawing/2014/main" id="{D62B76DD-B5D3-5119-51B8-CA9C82E0A37A}"/>
                  </a:ext>
                </a:extLst>
              </p:cNvPr>
              <p:cNvSpPr>
                <a:spLocks/>
              </p:cNvSpPr>
              <p:nvPr/>
            </p:nvSpPr>
            <p:spPr bwMode="auto">
              <a:xfrm>
                <a:off x="3156042" y="5657155"/>
                <a:ext cx="11690" cy="19206"/>
              </a:xfrm>
              <a:custGeom>
                <a:avLst/>
                <a:gdLst/>
                <a:ahLst/>
                <a:cxnLst>
                  <a:cxn ang="0">
                    <a:pos x="12" y="1"/>
                  </a:cxn>
                  <a:cxn ang="0">
                    <a:pos x="1" y="3"/>
                  </a:cxn>
                  <a:cxn ang="0">
                    <a:pos x="1" y="10"/>
                  </a:cxn>
                  <a:cxn ang="0">
                    <a:pos x="11" y="19"/>
                  </a:cxn>
                  <a:cxn ang="0">
                    <a:pos x="12" y="5"/>
                  </a:cxn>
                  <a:cxn ang="0">
                    <a:pos x="12" y="1"/>
                  </a:cxn>
                </a:cxnLst>
                <a:rect l="0" t="0" r="r" b="b"/>
                <a:pathLst>
                  <a:path w="12" h="20">
                    <a:moveTo>
                      <a:pt x="12" y="1"/>
                    </a:moveTo>
                    <a:cubicBezTo>
                      <a:pt x="8" y="1"/>
                      <a:pt x="3" y="0"/>
                      <a:pt x="1" y="3"/>
                    </a:cubicBezTo>
                    <a:cubicBezTo>
                      <a:pt x="0" y="5"/>
                      <a:pt x="0" y="8"/>
                      <a:pt x="1" y="10"/>
                    </a:cubicBezTo>
                    <a:cubicBezTo>
                      <a:pt x="2" y="13"/>
                      <a:pt x="7" y="20"/>
                      <a:pt x="11" y="19"/>
                    </a:cubicBezTo>
                    <a:cubicBezTo>
                      <a:pt x="12" y="14"/>
                      <a:pt x="12" y="10"/>
                      <a:pt x="12" y="5"/>
                    </a:cubicBezTo>
                    <a:lnTo>
                      <a:pt x="12"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5" name="Freeform 49">
                <a:extLst>
                  <a:ext uri="{FF2B5EF4-FFF2-40B4-BE49-F238E27FC236}">
                    <a16:creationId xmlns:a16="http://schemas.microsoft.com/office/drawing/2014/main" id="{C1EE2A80-242B-F07B-1EBE-C61179093FF8}"/>
                  </a:ext>
                </a:extLst>
              </p:cNvPr>
              <p:cNvSpPr>
                <a:spLocks/>
              </p:cNvSpPr>
              <p:nvPr/>
            </p:nvSpPr>
            <p:spPr bwMode="auto">
              <a:xfrm>
                <a:off x="3137672" y="5660495"/>
                <a:ext cx="9185" cy="15030"/>
              </a:xfrm>
              <a:custGeom>
                <a:avLst/>
                <a:gdLst/>
                <a:ahLst/>
                <a:cxnLst>
                  <a:cxn ang="0">
                    <a:pos x="10" y="0"/>
                  </a:cxn>
                  <a:cxn ang="0">
                    <a:pos x="0" y="11"/>
                  </a:cxn>
                  <a:cxn ang="0">
                    <a:pos x="8" y="14"/>
                  </a:cxn>
                  <a:cxn ang="0">
                    <a:pos x="9" y="4"/>
                  </a:cxn>
                  <a:cxn ang="0">
                    <a:pos x="10" y="0"/>
                  </a:cxn>
                </a:cxnLst>
                <a:rect l="0" t="0" r="r" b="b"/>
                <a:pathLst>
                  <a:path w="10" h="15">
                    <a:moveTo>
                      <a:pt x="10" y="0"/>
                    </a:moveTo>
                    <a:cubicBezTo>
                      <a:pt x="7" y="0"/>
                      <a:pt x="0" y="8"/>
                      <a:pt x="0" y="11"/>
                    </a:cubicBezTo>
                    <a:cubicBezTo>
                      <a:pt x="0" y="15"/>
                      <a:pt x="5" y="14"/>
                      <a:pt x="8" y="14"/>
                    </a:cubicBezTo>
                    <a:cubicBezTo>
                      <a:pt x="8" y="11"/>
                      <a:pt x="9" y="7"/>
                      <a:pt x="9" y="4"/>
                    </a:cubicBezTo>
                    <a:lnTo>
                      <a:pt x="1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6" name="Freeform 50">
                <a:extLst>
                  <a:ext uri="{FF2B5EF4-FFF2-40B4-BE49-F238E27FC236}">
                    <a16:creationId xmlns:a16="http://schemas.microsoft.com/office/drawing/2014/main" id="{9124858C-4E12-60C1-0348-9F81859B982E}"/>
                  </a:ext>
                </a:extLst>
              </p:cNvPr>
              <p:cNvSpPr>
                <a:spLocks/>
              </p:cNvSpPr>
              <p:nvPr/>
            </p:nvSpPr>
            <p:spPr bwMode="auto">
              <a:xfrm>
                <a:off x="3033295" y="5737316"/>
                <a:ext cx="143622" cy="30896"/>
              </a:xfrm>
              <a:custGeom>
                <a:avLst/>
                <a:gdLst/>
                <a:ahLst/>
                <a:cxnLst>
                  <a:cxn ang="0">
                    <a:pos x="116" y="7"/>
                  </a:cxn>
                  <a:cxn ang="0">
                    <a:pos x="95" y="5"/>
                  </a:cxn>
                  <a:cxn ang="0">
                    <a:pos x="67" y="4"/>
                  </a:cxn>
                  <a:cxn ang="0">
                    <a:pos x="57" y="3"/>
                  </a:cxn>
                  <a:cxn ang="0">
                    <a:pos x="37" y="1"/>
                  </a:cxn>
                  <a:cxn ang="0">
                    <a:pos x="22" y="0"/>
                  </a:cxn>
                  <a:cxn ang="0">
                    <a:pos x="5" y="3"/>
                  </a:cxn>
                  <a:cxn ang="0">
                    <a:pos x="1" y="8"/>
                  </a:cxn>
                  <a:cxn ang="0">
                    <a:pos x="13" y="13"/>
                  </a:cxn>
                  <a:cxn ang="0">
                    <a:pos x="41" y="15"/>
                  </a:cxn>
                  <a:cxn ang="0">
                    <a:pos x="57" y="16"/>
                  </a:cxn>
                  <a:cxn ang="0">
                    <a:pos x="65" y="19"/>
                  </a:cxn>
                  <a:cxn ang="0">
                    <a:pos x="68" y="25"/>
                  </a:cxn>
                  <a:cxn ang="0">
                    <a:pos x="71" y="30"/>
                  </a:cxn>
                  <a:cxn ang="0">
                    <a:pos x="76" y="31"/>
                  </a:cxn>
                  <a:cxn ang="0">
                    <a:pos x="93" y="28"/>
                  </a:cxn>
                  <a:cxn ang="0">
                    <a:pos x="127" y="27"/>
                  </a:cxn>
                  <a:cxn ang="0">
                    <a:pos x="142" y="25"/>
                  </a:cxn>
                  <a:cxn ang="0">
                    <a:pos x="146" y="22"/>
                  </a:cxn>
                  <a:cxn ang="0">
                    <a:pos x="139" y="15"/>
                  </a:cxn>
                  <a:cxn ang="0">
                    <a:pos x="123" y="8"/>
                  </a:cxn>
                  <a:cxn ang="0">
                    <a:pos x="116" y="7"/>
                  </a:cxn>
                </a:cxnLst>
                <a:rect l="0" t="0" r="r" b="b"/>
                <a:pathLst>
                  <a:path w="146" h="31">
                    <a:moveTo>
                      <a:pt x="116" y="7"/>
                    </a:moveTo>
                    <a:cubicBezTo>
                      <a:pt x="109" y="5"/>
                      <a:pt x="102" y="5"/>
                      <a:pt x="95" y="5"/>
                    </a:cubicBezTo>
                    <a:cubicBezTo>
                      <a:pt x="86" y="5"/>
                      <a:pt x="77" y="4"/>
                      <a:pt x="67" y="4"/>
                    </a:cubicBezTo>
                    <a:cubicBezTo>
                      <a:pt x="64" y="3"/>
                      <a:pt x="60" y="3"/>
                      <a:pt x="57" y="3"/>
                    </a:cubicBezTo>
                    <a:cubicBezTo>
                      <a:pt x="50" y="3"/>
                      <a:pt x="44" y="1"/>
                      <a:pt x="37" y="1"/>
                    </a:cubicBezTo>
                    <a:cubicBezTo>
                      <a:pt x="32" y="0"/>
                      <a:pt x="27" y="1"/>
                      <a:pt x="22" y="0"/>
                    </a:cubicBezTo>
                    <a:cubicBezTo>
                      <a:pt x="16" y="0"/>
                      <a:pt x="10" y="0"/>
                      <a:pt x="5" y="3"/>
                    </a:cubicBezTo>
                    <a:cubicBezTo>
                      <a:pt x="3" y="4"/>
                      <a:pt x="0" y="5"/>
                      <a:pt x="1" y="8"/>
                    </a:cubicBezTo>
                    <a:cubicBezTo>
                      <a:pt x="3" y="11"/>
                      <a:pt x="11" y="12"/>
                      <a:pt x="13" y="13"/>
                    </a:cubicBezTo>
                    <a:cubicBezTo>
                      <a:pt x="22" y="14"/>
                      <a:pt x="31" y="14"/>
                      <a:pt x="41" y="15"/>
                    </a:cubicBezTo>
                    <a:cubicBezTo>
                      <a:pt x="46" y="15"/>
                      <a:pt x="52" y="15"/>
                      <a:pt x="57" y="16"/>
                    </a:cubicBezTo>
                    <a:cubicBezTo>
                      <a:pt x="59" y="17"/>
                      <a:pt x="64" y="18"/>
                      <a:pt x="65" y="19"/>
                    </a:cubicBezTo>
                    <a:cubicBezTo>
                      <a:pt x="67" y="21"/>
                      <a:pt x="67" y="23"/>
                      <a:pt x="68" y="25"/>
                    </a:cubicBezTo>
                    <a:cubicBezTo>
                      <a:pt x="68" y="27"/>
                      <a:pt x="69" y="30"/>
                      <a:pt x="71" y="30"/>
                    </a:cubicBezTo>
                    <a:cubicBezTo>
                      <a:pt x="72" y="31"/>
                      <a:pt x="75" y="31"/>
                      <a:pt x="76" y="31"/>
                    </a:cubicBezTo>
                    <a:cubicBezTo>
                      <a:pt x="82" y="30"/>
                      <a:pt x="88" y="28"/>
                      <a:pt x="93" y="28"/>
                    </a:cubicBezTo>
                    <a:cubicBezTo>
                      <a:pt x="104" y="27"/>
                      <a:pt x="116" y="27"/>
                      <a:pt x="127" y="27"/>
                    </a:cubicBezTo>
                    <a:cubicBezTo>
                      <a:pt x="132" y="27"/>
                      <a:pt x="137" y="27"/>
                      <a:pt x="142" y="25"/>
                    </a:cubicBezTo>
                    <a:cubicBezTo>
                      <a:pt x="143" y="25"/>
                      <a:pt x="145" y="23"/>
                      <a:pt x="146" y="22"/>
                    </a:cubicBezTo>
                    <a:cubicBezTo>
                      <a:pt x="146" y="19"/>
                      <a:pt x="140" y="16"/>
                      <a:pt x="139" y="15"/>
                    </a:cubicBezTo>
                    <a:cubicBezTo>
                      <a:pt x="134" y="12"/>
                      <a:pt x="129" y="10"/>
                      <a:pt x="123" y="8"/>
                    </a:cubicBezTo>
                    <a:lnTo>
                      <a:pt x="116"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7" name="Freeform 51">
                <a:extLst>
                  <a:ext uri="{FF2B5EF4-FFF2-40B4-BE49-F238E27FC236}">
                    <a16:creationId xmlns:a16="http://schemas.microsoft.com/office/drawing/2014/main" id="{89A2C70C-6A15-2E8B-D3D2-40B29C75F3E7}"/>
                  </a:ext>
                </a:extLst>
              </p:cNvPr>
              <p:cNvSpPr>
                <a:spLocks/>
              </p:cNvSpPr>
              <p:nvPr/>
            </p:nvSpPr>
            <p:spPr bwMode="auto">
              <a:xfrm>
                <a:off x="3186937" y="5540253"/>
                <a:ext cx="20876" cy="40081"/>
              </a:xfrm>
              <a:custGeom>
                <a:avLst/>
                <a:gdLst/>
                <a:ahLst/>
                <a:cxnLst>
                  <a:cxn ang="0">
                    <a:pos x="17" y="12"/>
                  </a:cxn>
                  <a:cxn ang="0">
                    <a:pos x="1" y="5"/>
                  </a:cxn>
                  <a:cxn ang="0">
                    <a:pos x="0" y="10"/>
                  </a:cxn>
                  <a:cxn ang="0">
                    <a:pos x="2" y="17"/>
                  </a:cxn>
                  <a:cxn ang="0">
                    <a:pos x="7" y="22"/>
                  </a:cxn>
                  <a:cxn ang="0">
                    <a:pos x="4" y="25"/>
                  </a:cxn>
                  <a:cxn ang="0">
                    <a:pos x="1" y="31"/>
                  </a:cxn>
                  <a:cxn ang="0">
                    <a:pos x="8" y="36"/>
                  </a:cxn>
                  <a:cxn ang="0">
                    <a:pos x="13" y="41"/>
                  </a:cxn>
                  <a:cxn ang="0">
                    <a:pos x="15" y="34"/>
                  </a:cxn>
                  <a:cxn ang="0">
                    <a:pos x="19" y="25"/>
                  </a:cxn>
                  <a:cxn ang="0">
                    <a:pos x="16" y="13"/>
                  </a:cxn>
                  <a:cxn ang="0">
                    <a:pos x="17" y="12"/>
                  </a:cxn>
                </a:cxnLst>
                <a:rect l="0" t="0" r="r" b="b"/>
                <a:pathLst>
                  <a:path w="22" h="41">
                    <a:moveTo>
                      <a:pt x="17" y="12"/>
                    </a:moveTo>
                    <a:cubicBezTo>
                      <a:pt x="14" y="9"/>
                      <a:pt x="6" y="0"/>
                      <a:pt x="1" y="5"/>
                    </a:cubicBezTo>
                    <a:cubicBezTo>
                      <a:pt x="0" y="7"/>
                      <a:pt x="0" y="9"/>
                      <a:pt x="0" y="10"/>
                    </a:cubicBezTo>
                    <a:cubicBezTo>
                      <a:pt x="0" y="13"/>
                      <a:pt x="1" y="15"/>
                      <a:pt x="2" y="17"/>
                    </a:cubicBezTo>
                    <a:cubicBezTo>
                      <a:pt x="3" y="18"/>
                      <a:pt x="6" y="20"/>
                      <a:pt x="7" y="22"/>
                    </a:cubicBezTo>
                    <a:cubicBezTo>
                      <a:pt x="8" y="25"/>
                      <a:pt x="6" y="24"/>
                      <a:pt x="4" y="25"/>
                    </a:cubicBezTo>
                    <a:cubicBezTo>
                      <a:pt x="1" y="26"/>
                      <a:pt x="1" y="28"/>
                      <a:pt x="1" y="31"/>
                    </a:cubicBezTo>
                    <a:cubicBezTo>
                      <a:pt x="2" y="35"/>
                      <a:pt x="5" y="34"/>
                      <a:pt x="8" y="36"/>
                    </a:cubicBezTo>
                    <a:cubicBezTo>
                      <a:pt x="10" y="38"/>
                      <a:pt x="10" y="41"/>
                      <a:pt x="13" y="41"/>
                    </a:cubicBezTo>
                    <a:cubicBezTo>
                      <a:pt x="15" y="40"/>
                      <a:pt x="15" y="36"/>
                      <a:pt x="15" y="34"/>
                    </a:cubicBezTo>
                    <a:cubicBezTo>
                      <a:pt x="15" y="29"/>
                      <a:pt x="17" y="28"/>
                      <a:pt x="19" y="25"/>
                    </a:cubicBezTo>
                    <a:cubicBezTo>
                      <a:pt x="22" y="21"/>
                      <a:pt x="22" y="14"/>
                      <a:pt x="16" y="13"/>
                    </a:cubicBezTo>
                    <a:lnTo>
                      <a:pt x="17"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8" name="Freeform 52">
                <a:extLst>
                  <a:ext uri="{FF2B5EF4-FFF2-40B4-BE49-F238E27FC236}">
                    <a16:creationId xmlns:a16="http://schemas.microsoft.com/office/drawing/2014/main" id="{5A61EEAE-5D31-6834-1FFE-A66250A23D7F}"/>
                  </a:ext>
                </a:extLst>
              </p:cNvPr>
              <p:cNvSpPr>
                <a:spLocks/>
              </p:cNvSpPr>
              <p:nvPr/>
            </p:nvSpPr>
            <p:spPr bwMode="auto">
              <a:xfrm>
                <a:off x="3186937" y="5487647"/>
                <a:ext cx="45926" cy="35906"/>
              </a:xfrm>
              <a:custGeom>
                <a:avLst/>
                <a:gdLst/>
                <a:ahLst/>
                <a:cxnLst>
                  <a:cxn ang="0">
                    <a:pos x="39" y="6"/>
                  </a:cxn>
                  <a:cxn ang="0">
                    <a:pos x="35" y="5"/>
                  </a:cxn>
                  <a:cxn ang="0">
                    <a:pos x="25" y="0"/>
                  </a:cxn>
                  <a:cxn ang="0">
                    <a:pos x="19" y="3"/>
                  </a:cxn>
                  <a:cxn ang="0">
                    <a:pos x="16" y="5"/>
                  </a:cxn>
                  <a:cxn ang="0">
                    <a:pos x="5" y="9"/>
                  </a:cxn>
                  <a:cxn ang="0">
                    <a:pos x="0" y="14"/>
                  </a:cxn>
                  <a:cxn ang="0">
                    <a:pos x="6" y="20"/>
                  </a:cxn>
                  <a:cxn ang="0">
                    <a:pos x="10" y="23"/>
                  </a:cxn>
                  <a:cxn ang="0">
                    <a:pos x="12" y="22"/>
                  </a:cxn>
                  <a:cxn ang="0">
                    <a:pos x="31" y="22"/>
                  </a:cxn>
                  <a:cxn ang="0">
                    <a:pos x="20" y="30"/>
                  </a:cxn>
                  <a:cxn ang="0">
                    <a:pos x="33" y="33"/>
                  </a:cxn>
                  <a:cxn ang="0">
                    <a:pos x="39" y="34"/>
                  </a:cxn>
                  <a:cxn ang="0">
                    <a:pos x="43" y="35"/>
                  </a:cxn>
                  <a:cxn ang="0">
                    <a:pos x="45" y="27"/>
                  </a:cxn>
                  <a:cxn ang="0">
                    <a:pos x="40" y="25"/>
                  </a:cxn>
                  <a:cxn ang="0">
                    <a:pos x="39" y="21"/>
                  </a:cxn>
                  <a:cxn ang="0">
                    <a:pos x="37" y="16"/>
                  </a:cxn>
                  <a:cxn ang="0">
                    <a:pos x="34" y="11"/>
                  </a:cxn>
                  <a:cxn ang="0">
                    <a:pos x="34" y="5"/>
                  </a:cxn>
                  <a:cxn ang="0">
                    <a:pos x="39" y="6"/>
                  </a:cxn>
                </a:cxnLst>
                <a:rect l="0" t="0" r="r" b="b"/>
                <a:pathLst>
                  <a:path w="47" h="36">
                    <a:moveTo>
                      <a:pt x="39" y="6"/>
                    </a:moveTo>
                    <a:cubicBezTo>
                      <a:pt x="38" y="6"/>
                      <a:pt x="37" y="6"/>
                      <a:pt x="35" y="5"/>
                    </a:cubicBezTo>
                    <a:cubicBezTo>
                      <a:pt x="32" y="2"/>
                      <a:pt x="29" y="1"/>
                      <a:pt x="25" y="0"/>
                    </a:cubicBezTo>
                    <a:cubicBezTo>
                      <a:pt x="22" y="0"/>
                      <a:pt x="21" y="1"/>
                      <a:pt x="19" y="3"/>
                    </a:cubicBezTo>
                    <a:cubicBezTo>
                      <a:pt x="18" y="4"/>
                      <a:pt x="17" y="5"/>
                      <a:pt x="16" y="5"/>
                    </a:cubicBezTo>
                    <a:cubicBezTo>
                      <a:pt x="13" y="8"/>
                      <a:pt x="8" y="9"/>
                      <a:pt x="5" y="9"/>
                    </a:cubicBezTo>
                    <a:cubicBezTo>
                      <a:pt x="1" y="10"/>
                      <a:pt x="0" y="10"/>
                      <a:pt x="0" y="14"/>
                    </a:cubicBezTo>
                    <a:cubicBezTo>
                      <a:pt x="0" y="18"/>
                      <a:pt x="2" y="19"/>
                      <a:pt x="6" y="20"/>
                    </a:cubicBezTo>
                    <a:cubicBezTo>
                      <a:pt x="7" y="21"/>
                      <a:pt x="8" y="23"/>
                      <a:pt x="10" y="23"/>
                    </a:cubicBezTo>
                    <a:cubicBezTo>
                      <a:pt x="11" y="23"/>
                      <a:pt x="11" y="23"/>
                      <a:pt x="12" y="22"/>
                    </a:cubicBezTo>
                    <a:cubicBezTo>
                      <a:pt x="17" y="19"/>
                      <a:pt x="27" y="16"/>
                      <a:pt x="31" y="22"/>
                    </a:cubicBezTo>
                    <a:cubicBezTo>
                      <a:pt x="26" y="24"/>
                      <a:pt x="20" y="23"/>
                      <a:pt x="20" y="30"/>
                    </a:cubicBezTo>
                    <a:cubicBezTo>
                      <a:pt x="25" y="32"/>
                      <a:pt x="28" y="33"/>
                      <a:pt x="33" y="33"/>
                    </a:cubicBezTo>
                    <a:cubicBezTo>
                      <a:pt x="35" y="33"/>
                      <a:pt x="37" y="33"/>
                      <a:pt x="39" y="34"/>
                    </a:cubicBezTo>
                    <a:cubicBezTo>
                      <a:pt x="40" y="35"/>
                      <a:pt x="40" y="36"/>
                      <a:pt x="43" y="35"/>
                    </a:cubicBezTo>
                    <a:cubicBezTo>
                      <a:pt x="46" y="34"/>
                      <a:pt x="47" y="29"/>
                      <a:pt x="45" y="27"/>
                    </a:cubicBezTo>
                    <a:cubicBezTo>
                      <a:pt x="43" y="25"/>
                      <a:pt x="41" y="26"/>
                      <a:pt x="40" y="25"/>
                    </a:cubicBezTo>
                    <a:cubicBezTo>
                      <a:pt x="39" y="24"/>
                      <a:pt x="39" y="22"/>
                      <a:pt x="39" y="21"/>
                    </a:cubicBezTo>
                    <a:cubicBezTo>
                      <a:pt x="39" y="19"/>
                      <a:pt x="37" y="18"/>
                      <a:pt x="37" y="16"/>
                    </a:cubicBezTo>
                    <a:cubicBezTo>
                      <a:pt x="36" y="14"/>
                      <a:pt x="35" y="13"/>
                      <a:pt x="34" y="11"/>
                    </a:cubicBezTo>
                    <a:cubicBezTo>
                      <a:pt x="33" y="9"/>
                      <a:pt x="34" y="7"/>
                      <a:pt x="34" y="5"/>
                    </a:cubicBezTo>
                    <a:lnTo>
                      <a:pt x="39"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79" name="Freeform 53">
                <a:extLst>
                  <a:ext uri="{FF2B5EF4-FFF2-40B4-BE49-F238E27FC236}">
                    <a16:creationId xmlns:a16="http://schemas.microsoft.com/office/drawing/2014/main" id="{9A9317A1-0954-27AA-702F-D74E3B4CC1E5}"/>
                  </a:ext>
                </a:extLst>
              </p:cNvPr>
              <p:cNvSpPr>
                <a:spLocks/>
              </p:cNvSpPr>
              <p:nvPr/>
            </p:nvSpPr>
            <p:spPr bwMode="auto">
              <a:xfrm>
                <a:off x="3287139" y="5728130"/>
                <a:ext cx="36740" cy="35906"/>
              </a:xfrm>
              <a:custGeom>
                <a:avLst/>
                <a:gdLst/>
                <a:ahLst/>
                <a:cxnLst>
                  <a:cxn ang="0">
                    <a:pos x="27" y="0"/>
                  </a:cxn>
                  <a:cxn ang="0">
                    <a:pos x="15" y="7"/>
                  </a:cxn>
                  <a:cxn ang="0">
                    <a:pos x="12" y="11"/>
                  </a:cxn>
                  <a:cxn ang="0">
                    <a:pos x="12" y="13"/>
                  </a:cxn>
                  <a:cxn ang="0">
                    <a:pos x="3" y="21"/>
                  </a:cxn>
                  <a:cxn ang="0">
                    <a:pos x="7" y="24"/>
                  </a:cxn>
                  <a:cxn ang="0">
                    <a:pos x="11" y="28"/>
                  </a:cxn>
                  <a:cxn ang="0">
                    <a:pos x="12" y="31"/>
                  </a:cxn>
                  <a:cxn ang="0">
                    <a:pos x="14" y="31"/>
                  </a:cxn>
                  <a:cxn ang="0">
                    <a:pos x="17" y="35"/>
                  </a:cxn>
                  <a:cxn ang="0">
                    <a:pos x="22" y="23"/>
                  </a:cxn>
                  <a:cxn ang="0">
                    <a:pos x="33" y="11"/>
                  </a:cxn>
                  <a:cxn ang="0">
                    <a:pos x="33" y="3"/>
                  </a:cxn>
                  <a:cxn ang="0">
                    <a:pos x="23" y="6"/>
                  </a:cxn>
                  <a:cxn ang="0">
                    <a:pos x="27" y="0"/>
                  </a:cxn>
                </a:cxnLst>
                <a:rect l="0" t="0" r="r" b="b"/>
                <a:pathLst>
                  <a:path w="38" h="37">
                    <a:moveTo>
                      <a:pt x="27" y="0"/>
                    </a:moveTo>
                    <a:cubicBezTo>
                      <a:pt x="23" y="2"/>
                      <a:pt x="18" y="4"/>
                      <a:pt x="15" y="7"/>
                    </a:cubicBezTo>
                    <a:cubicBezTo>
                      <a:pt x="14" y="8"/>
                      <a:pt x="13" y="9"/>
                      <a:pt x="12" y="11"/>
                    </a:cubicBezTo>
                    <a:cubicBezTo>
                      <a:pt x="12" y="12"/>
                      <a:pt x="13" y="12"/>
                      <a:pt x="12" y="13"/>
                    </a:cubicBezTo>
                    <a:cubicBezTo>
                      <a:pt x="11" y="16"/>
                      <a:pt x="0" y="17"/>
                      <a:pt x="3" y="21"/>
                    </a:cubicBezTo>
                    <a:cubicBezTo>
                      <a:pt x="4" y="22"/>
                      <a:pt x="6" y="23"/>
                      <a:pt x="7" y="24"/>
                    </a:cubicBezTo>
                    <a:cubicBezTo>
                      <a:pt x="9" y="25"/>
                      <a:pt x="9" y="25"/>
                      <a:pt x="11" y="28"/>
                    </a:cubicBezTo>
                    <a:cubicBezTo>
                      <a:pt x="11" y="29"/>
                      <a:pt x="12" y="30"/>
                      <a:pt x="12" y="31"/>
                    </a:cubicBezTo>
                    <a:cubicBezTo>
                      <a:pt x="13" y="31"/>
                      <a:pt x="14" y="31"/>
                      <a:pt x="14" y="31"/>
                    </a:cubicBezTo>
                    <a:cubicBezTo>
                      <a:pt x="15" y="33"/>
                      <a:pt x="15" y="35"/>
                      <a:pt x="17" y="35"/>
                    </a:cubicBezTo>
                    <a:cubicBezTo>
                      <a:pt x="20" y="37"/>
                      <a:pt x="22" y="25"/>
                      <a:pt x="22" y="23"/>
                    </a:cubicBezTo>
                    <a:cubicBezTo>
                      <a:pt x="24" y="18"/>
                      <a:pt x="30" y="15"/>
                      <a:pt x="33" y="11"/>
                    </a:cubicBezTo>
                    <a:cubicBezTo>
                      <a:pt x="35" y="8"/>
                      <a:pt x="38" y="4"/>
                      <a:pt x="33" y="3"/>
                    </a:cubicBezTo>
                    <a:cubicBezTo>
                      <a:pt x="31" y="2"/>
                      <a:pt x="22" y="1"/>
                      <a:pt x="23" y="6"/>
                    </a:cubicBezTo>
                    <a:lnTo>
                      <a:pt x="2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0" name="Freeform 54">
                <a:extLst>
                  <a:ext uri="{FF2B5EF4-FFF2-40B4-BE49-F238E27FC236}">
                    <a16:creationId xmlns:a16="http://schemas.microsoft.com/office/drawing/2014/main" id="{F0DC89C7-BDC4-223C-73EC-8DC1ED6955CB}"/>
                  </a:ext>
                </a:extLst>
              </p:cNvPr>
              <p:cNvSpPr>
                <a:spLocks/>
              </p:cNvSpPr>
              <p:nvPr/>
            </p:nvSpPr>
            <p:spPr bwMode="auto">
              <a:xfrm>
                <a:off x="3246223" y="5686380"/>
                <a:ext cx="22546" cy="16700"/>
              </a:xfrm>
              <a:custGeom>
                <a:avLst/>
                <a:gdLst/>
                <a:ahLst/>
                <a:cxnLst>
                  <a:cxn ang="0">
                    <a:pos x="21" y="2"/>
                  </a:cxn>
                  <a:cxn ang="0">
                    <a:pos x="5" y="7"/>
                  </a:cxn>
                  <a:cxn ang="0">
                    <a:pos x="3" y="15"/>
                  </a:cxn>
                  <a:cxn ang="0">
                    <a:pos x="18" y="5"/>
                  </a:cxn>
                  <a:cxn ang="0">
                    <a:pos x="22" y="3"/>
                  </a:cxn>
                  <a:cxn ang="0">
                    <a:pos x="23" y="0"/>
                  </a:cxn>
                  <a:cxn ang="0">
                    <a:pos x="21" y="2"/>
                  </a:cxn>
                </a:cxnLst>
                <a:rect l="0" t="0" r="r" b="b"/>
                <a:pathLst>
                  <a:path w="23" h="17">
                    <a:moveTo>
                      <a:pt x="21" y="2"/>
                    </a:moveTo>
                    <a:cubicBezTo>
                      <a:pt x="16" y="1"/>
                      <a:pt x="8" y="4"/>
                      <a:pt x="5" y="7"/>
                    </a:cubicBezTo>
                    <a:cubicBezTo>
                      <a:pt x="3" y="9"/>
                      <a:pt x="0" y="13"/>
                      <a:pt x="3" y="15"/>
                    </a:cubicBezTo>
                    <a:cubicBezTo>
                      <a:pt x="8" y="17"/>
                      <a:pt x="16" y="8"/>
                      <a:pt x="18" y="5"/>
                    </a:cubicBezTo>
                    <a:cubicBezTo>
                      <a:pt x="19" y="4"/>
                      <a:pt x="22" y="4"/>
                      <a:pt x="22" y="3"/>
                    </a:cubicBezTo>
                    <a:cubicBezTo>
                      <a:pt x="23" y="2"/>
                      <a:pt x="23" y="1"/>
                      <a:pt x="23" y="0"/>
                    </a:cubicBezTo>
                    <a:lnTo>
                      <a:pt x="21"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1" name="Freeform 55">
                <a:extLst>
                  <a:ext uri="{FF2B5EF4-FFF2-40B4-BE49-F238E27FC236}">
                    <a16:creationId xmlns:a16="http://schemas.microsoft.com/office/drawing/2014/main" id="{2747EC4A-279C-0C33-CC54-1954AF0D0466}"/>
                  </a:ext>
                </a:extLst>
              </p:cNvPr>
              <p:cNvSpPr>
                <a:spLocks/>
              </p:cNvSpPr>
              <p:nvPr/>
            </p:nvSpPr>
            <p:spPr bwMode="auto">
              <a:xfrm>
                <a:off x="3194453" y="5622919"/>
                <a:ext cx="22546" cy="11690"/>
              </a:xfrm>
              <a:custGeom>
                <a:avLst/>
                <a:gdLst/>
                <a:ahLst/>
                <a:cxnLst>
                  <a:cxn ang="0">
                    <a:pos x="17" y="0"/>
                  </a:cxn>
                  <a:cxn ang="0">
                    <a:pos x="4" y="7"/>
                  </a:cxn>
                  <a:cxn ang="0">
                    <a:pos x="2" y="11"/>
                  </a:cxn>
                  <a:cxn ang="0">
                    <a:pos x="9" y="11"/>
                  </a:cxn>
                  <a:cxn ang="0">
                    <a:pos x="19" y="9"/>
                  </a:cxn>
                  <a:cxn ang="0">
                    <a:pos x="23" y="0"/>
                  </a:cxn>
                  <a:cxn ang="0">
                    <a:pos x="17" y="0"/>
                  </a:cxn>
                </a:cxnLst>
                <a:rect l="0" t="0" r="r" b="b"/>
                <a:pathLst>
                  <a:path w="23" h="12">
                    <a:moveTo>
                      <a:pt x="17" y="0"/>
                    </a:moveTo>
                    <a:cubicBezTo>
                      <a:pt x="11" y="0"/>
                      <a:pt x="8" y="4"/>
                      <a:pt x="4" y="7"/>
                    </a:cubicBezTo>
                    <a:cubicBezTo>
                      <a:pt x="3" y="8"/>
                      <a:pt x="0" y="9"/>
                      <a:pt x="2" y="11"/>
                    </a:cubicBezTo>
                    <a:cubicBezTo>
                      <a:pt x="3" y="12"/>
                      <a:pt x="7" y="11"/>
                      <a:pt x="9" y="11"/>
                    </a:cubicBezTo>
                    <a:cubicBezTo>
                      <a:pt x="13" y="11"/>
                      <a:pt x="16" y="12"/>
                      <a:pt x="19" y="9"/>
                    </a:cubicBezTo>
                    <a:cubicBezTo>
                      <a:pt x="23" y="7"/>
                      <a:pt x="23" y="4"/>
                      <a:pt x="23" y="0"/>
                    </a:cubicBezTo>
                    <a:lnTo>
                      <a:pt x="1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2" name="Freeform 56">
                <a:extLst>
                  <a:ext uri="{FF2B5EF4-FFF2-40B4-BE49-F238E27FC236}">
                    <a16:creationId xmlns:a16="http://schemas.microsoft.com/office/drawing/2014/main" id="{C920C72D-1FEA-EFB2-384F-9C33533685D9}"/>
                  </a:ext>
                </a:extLst>
              </p:cNvPr>
              <p:cNvSpPr>
                <a:spLocks/>
              </p:cNvSpPr>
              <p:nvPr/>
            </p:nvSpPr>
            <p:spPr bwMode="auto">
              <a:xfrm>
                <a:off x="3140177" y="5436712"/>
                <a:ext cx="22546" cy="20876"/>
              </a:xfrm>
              <a:custGeom>
                <a:avLst/>
                <a:gdLst/>
                <a:ahLst/>
                <a:cxnLst>
                  <a:cxn ang="0">
                    <a:pos x="19" y="5"/>
                  </a:cxn>
                  <a:cxn ang="0">
                    <a:pos x="20" y="3"/>
                  </a:cxn>
                  <a:cxn ang="0">
                    <a:pos x="17" y="1"/>
                  </a:cxn>
                  <a:cxn ang="0">
                    <a:pos x="14" y="1"/>
                  </a:cxn>
                  <a:cxn ang="0">
                    <a:pos x="13" y="3"/>
                  </a:cxn>
                  <a:cxn ang="0">
                    <a:pos x="6" y="1"/>
                  </a:cxn>
                  <a:cxn ang="0">
                    <a:pos x="3" y="3"/>
                  </a:cxn>
                  <a:cxn ang="0">
                    <a:pos x="2" y="13"/>
                  </a:cxn>
                  <a:cxn ang="0">
                    <a:pos x="14" y="11"/>
                  </a:cxn>
                  <a:cxn ang="0">
                    <a:pos x="21" y="17"/>
                  </a:cxn>
                  <a:cxn ang="0">
                    <a:pos x="22" y="9"/>
                  </a:cxn>
                  <a:cxn ang="0">
                    <a:pos x="18" y="5"/>
                  </a:cxn>
                  <a:cxn ang="0">
                    <a:pos x="19" y="5"/>
                  </a:cxn>
                </a:cxnLst>
                <a:rect l="0" t="0" r="r" b="b"/>
                <a:pathLst>
                  <a:path w="23" h="21">
                    <a:moveTo>
                      <a:pt x="19" y="5"/>
                    </a:moveTo>
                    <a:cubicBezTo>
                      <a:pt x="20" y="5"/>
                      <a:pt x="20" y="4"/>
                      <a:pt x="20" y="3"/>
                    </a:cubicBezTo>
                    <a:cubicBezTo>
                      <a:pt x="20" y="1"/>
                      <a:pt x="19" y="1"/>
                      <a:pt x="17" y="1"/>
                    </a:cubicBezTo>
                    <a:cubicBezTo>
                      <a:pt x="16" y="1"/>
                      <a:pt x="15" y="1"/>
                      <a:pt x="14" y="1"/>
                    </a:cubicBezTo>
                    <a:cubicBezTo>
                      <a:pt x="13" y="1"/>
                      <a:pt x="14" y="2"/>
                      <a:pt x="13" y="3"/>
                    </a:cubicBezTo>
                    <a:cubicBezTo>
                      <a:pt x="10" y="4"/>
                      <a:pt x="8" y="0"/>
                      <a:pt x="6" y="1"/>
                    </a:cubicBezTo>
                    <a:cubicBezTo>
                      <a:pt x="4" y="1"/>
                      <a:pt x="4" y="1"/>
                      <a:pt x="3" y="3"/>
                    </a:cubicBezTo>
                    <a:cubicBezTo>
                      <a:pt x="2" y="6"/>
                      <a:pt x="0" y="11"/>
                      <a:pt x="2" y="13"/>
                    </a:cubicBezTo>
                    <a:cubicBezTo>
                      <a:pt x="5" y="16"/>
                      <a:pt x="11" y="13"/>
                      <a:pt x="14" y="11"/>
                    </a:cubicBezTo>
                    <a:cubicBezTo>
                      <a:pt x="15" y="15"/>
                      <a:pt x="16" y="21"/>
                      <a:pt x="21" y="17"/>
                    </a:cubicBezTo>
                    <a:cubicBezTo>
                      <a:pt x="23" y="15"/>
                      <a:pt x="22" y="12"/>
                      <a:pt x="22" y="9"/>
                    </a:cubicBezTo>
                    <a:cubicBezTo>
                      <a:pt x="22" y="5"/>
                      <a:pt x="21" y="4"/>
                      <a:pt x="18" y="5"/>
                    </a:cubicBezTo>
                    <a:lnTo>
                      <a:pt x="19"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83" name="Freeform 58">
                <a:extLst>
                  <a:ext uri="{FF2B5EF4-FFF2-40B4-BE49-F238E27FC236}">
                    <a16:creationId xmlns:a16="http://schemas.microsoft.com/office/drawing/2014/main" id="{15602DF4-D116-FBBA-A83E-6665C8809652}"/>
                  </a:ext>
                </a:extLst>
              </p:cNvPr>
              <p:cNvSpPr>
                <a:spLocks/>
              </p:cNvSpPr>
              <p:nvPr/>
            </p:nvSpPr>
            <p:spPr bwMode="auto">
              <a:xfrm>
                <a:off x="3165227" y="5393291"/>
                <a:ext cx="18370" cy="10855"/>
              </a:xfrm>
              <a:custGeom>
                <a:avLst/>
                <a:gdLst/>
                <a:ahLst/>
                <a:cxnLst>
                  <a:cxn ang="0">
                    <a:pos x="17" y="7"/>
                  </a:cxn>
                  <a:cxn ang="0">
                    <a:pos x="5" y="2"/>
                  </a:cxn>
                  <a:cxn ang="0">
                    <a:pos x="0" y="8"/>
                  </a:cxn>
                  <a:cxn ang="0">
                    <a:pos x="8" y="11"/>
                  </a:cxn>
                  <a:cxn ang="0">
                    <a:pos x="19" y="11"/>
                  </a:cxn>
                  <a:cxn ang="0">
                    <a:pos x="16" y="9"/>
                  </a:cxn>
                  <a:cxn ang="0">
                    <a:pos x="17" y="7"/>
                  </a:cxn>
                </a:cxnLst>
                <a:rect l="0" t="0" r="r" b="b"/>
                <a:pathLst>
                  <a:path w="19" h="11">
                    <a:moveTo>
                      <a:pt x="17" y="7"/>
                    </a:moveTo>
                    <a:cubicBezTo>
                      <a:pt x="14" y="4"/>
                      <a:pt x="9" y="0"/>
                      <a:pt x="5" y="2"/>
                    </a:cubicBezTo>
                    <a:cubicBezTo>
                      <a:pt x="3" y="2"/>
                      <a:pt x="0" y="5"/>
                      <a:pt x="0" y="8"/>
                    </a:cubicBezTo>
                    <a:cubicBezTo>
                      <a:pt x="1" y="11"/>
                      <a:pt x="6" y="11"/>
                      <a:pt x="8" y="11"/>
                    </a:cubicBezTo>
                    <a:cubicBezTo>
                      <a:pt x="12" y="11"/>
                      <a:pt x="15" y="11"/>
                      <a:pt x="19" y="11"/>
                    </a:cubicBezTo>
                    <a:cubicBezTo>
                      <a:pt x="18" y="10"/>
                      <a:pt x="18" y="9"/>
                      <a:pt x="16" y="9"/>
                    </a:cubicBezTo>
                    <a:lnTo>
                      <a:pt x="17"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grpSp>
      <p:sp>
        <p:nvSpPr>
          <p:cNvPr id="33" name="Freeform 60">
            <a:extLst>
              <a:ext uri="{FF2B5EF4-FFF2-40B4-BE49-F238E27FC236}">
                <a16:creationId xmlns:a16="http://schemas.microsoft.com/office/drawing/2014/main" id="{35926EAC-69EF-73EE-3039-47C7B16862D8}"/>
              </a:ext>
            </a:extLst>
          </p:cNvPr>
          <p:cNvSpPr>
            <a:spLocks/>
          </p:cNvSpPr>
          <p:nvPr/>
        </p:nvSpPr>
        <p:spPr bwMode="auto">
          <a:xfrm>
            <a:off x="3252599" y="561022"/>
            <a:ext cx="1277862" cy="2987388"/>
          </a:xfrm>
          <a:custGeom>
            <a:avLst/>
            <a:gdLst/>
            <a:ahLst/>
            <a:cxnLst>
              <a:cxn ang="0">
                <a:pos x="16" y="1348"/>
              </a:cxn>
              <a:cxn ang="0">
                <a:pos x="39" y="1406"/>
              </a:cxn>
              <a:cxn ang="0">
                <a:pos x="65" y="1460"/>
              </a:cxn>
              <a:cxn ang="0">
                <a:pos x="92" y="1509"/>
              </a:cxn>
              <a:cxn ang="0">
                <a:pos x="77" y="1543"/>
              </a:cxn>
              <a:cxn ang="0">
                <a:pos x="98" y="1574"/>
              </a:cxn>
              <a:cxn ang="0">
                <a:pos x="94" y="1619"/>
              </a:cxn>
              <a:cxn ang="0">
                <a:pos x="174" y="1598"/>
              </a:cxn>
              <a:cxn ang="0">
                <a:pos x="197" y="1550"/>
              </a:cxn>
              <a:cxn ang="0">
                <a:pos x="256" y="1552"/>
              </a:cxn>
              <a:cxn ang="0">
                <a:pos x="290" y="1530"/>
              </a:cxn>
              <a:cxn ang="0">
                <a:pos x="323" y="1440"/>
              </a:cxn>
              <a:cxn ang="0">
                <a:pos x="291" y="1465"/>
              </a:cxn>
              <a:cxn ang="0">
                <a:pos x="306" y="1384"/>
              </a:cxn>
              <a:cxn ang="0">
                <a:pos x="313" y="1309"/>
              </a:cxn>
              <a:cxn ang="0">
                <a:pos x="368" y="1274"/>
              </a:cxn>
              <a:cxn ang="0">
                <a:pos x="405" y="1223"/>
              </a:cxn>
              <a:cxn ang="0">
                <a:pos x="423" y="1177"/>
              </a:cxn>
              <a:cxn ang="0">
                <a:pos x="411" y="1135"/>
              </a:cxn>
              <a:cxn ang="0">
                <a:pos x="374" y="1103"/>
              </a:cxn>
              <a:cxn ang="0">
                <a:pos x="335" y="1060"/>
              </a:cxn>
              <a:cxn ang="0">
                <a:pos x="330" y="993"/>
              </a:cxn>
              <a:cxn ang="0">
                <a:pos x="343" y="889"/>
              </a:cxn>
              <a:cxn ang="0">
                <a:pos x="385" y="832"/>
              </a:cxn>
              <a:cxn ang="0">
                <a:pos x="390" y="802"/>
              </a:cxn>
              <a:cxn ang="0">
                <a:pos x="466" y="744"/>
              </a:cxn>
              <a:cxn ang="0">
                <a:pos x="529" y="678"/>
              </a:cxn>
              <a:cxn ang="0">
                <a:pos x="535" y="588"/>
              </a:cxn>
              <a:cxn ang="0">
                <a:pos x="570" y="518"/>
              </a:cxn>
              <a:cxn ang="0">
                <a:pos x="603" y="480"/>
              </a:cxn>
              <a:cxn ang="0">
                <a:pos x="665" y="465"/>
              </a:cxn>
              <a:cxn ang="0">
                <a:pos x="684" y="410"/>
              </a:cxn>
              <a:cxn ang="0">
                <a:pos x="669" y="276"/>
              </a:cxn>
              <a:cxn ang="0">
                <a:pos x="664" y="221"/>
              </a:cxn>
              <a:cxn ang="0">
                <a:pos x="642" y="140"/>
              </a:cxn>
              <a:cxn ang="0">
                <a:pos x="591" y="84"/>
              </a:cxn>
              <a:cxn ang="0">
                <a:pos x="525" y="28"/>
              </a:cxn>
              <a:cxn ang="0">
                <a:pos x="485" y="12"/>
              </a:cxn>
              <a:cxn ang="0">
                <a:pos x="478" y="95"/>
              </a:cxn>
              <a:cxn ang="0">
                <a:pos x="379" y="78"/>
              </a:cxn>
              <a:cxn ang="0">
                <a:pos x="349" y="151"/>
              </a:cxn>
              <a:cxn ang="0">
                <a:pos x="288" y="188"/>
              </a:cxn>
              <a:cxn ang="0">
                <a:pos x="267" y="249"/>
              </a:cxn>
              <a:cxn ang="0">
                <a:pos x="250" y="327"/>
              </a:cxn>
              <a:cxn ang="0">
                <a:pos x="178" y="415"/>
              </a:cxn>
              <a:cxn ang="0">
                <a:pos x="174" y="490"/>
              </a:cxn>
              <a:cxn ang="0">
                <a:pos x="151" y="582"/>
              </a:cxn>
              <a:cxn ang="0">
                <a:pos x="155" y="665"/>
              </a:cxn>
              <a:cxn ang="0">
                <a:pos x="76" y="696"/>
              </a:cxn>
              <a:cxn ang="0">
                <a:pos x="46" y="775"/>
              </a:cxn>
              <a:cxn ang="0">
                <a:pos x="45" y="822"/>
              </a:cxn>
              <a:cxn ang="0">
                <a:pos x="54" y="944"/>
              </a:cxn>
              <a:cxn ang="0">
                <a:pos x="90" y="1011"/>
              </a:cxn>
              <a:cxn ang="0">
                <a:pos x="61" y="1039"/>
              </a:cxn>
              <a:cxn ang="0">
                <a:pos x="70" y="1128"/>
              </a:cxn>
              <a:cxn ang="0">
                <a:pos x="36" y="1187"/>
              </a:cxn>
              <a:cxn ang="0">
                <a:pos x="16" y="1270"/>
              </a:cxn>
            </a:cxnLst>
            <a:rect l="0" t="0" r="r" b="b"/>
            <a:pathLst>
              <a:path w="696" h="1628">
                <a:moveTo>
                  <a:pt x="2" y="1255"/>
                </a:moveTo>
                <a:cubicBezTo>
                  <a:pt x="1" y="1264"/>
                  <a:pt x="0" y="1275"/>
                  <a:pt x="2" y="1284"/>
                </a:cubicBezTo>
                <a:cubicBezTo>
                  <a:pt x="3" y="1292"/>
                  <a:pt x="5" y="1298"/>
                  <a:pt x="4" y="1306"/>
                </a:cubicBezTo>
                <a:cubicBezTo>
                  <a:pt x="4" y="1308"/>
                  <a:pt x="4" y="1310"/>
                  <a:pt x="5" y="1312"/>
                </a:cubicBezTo>
                <a:cubicBezTo>
                  <a:pt x="6" y="1314"/>
                  <a:pt x="8" y="1315"/>
                  <a:pt x="9" y="1317"/>
                </a:cubicBezTo>
                <a:cubicBezTo>
                  <a:pt x="10" y="1319"/>
                  <a:pt x="9" y="1321"/>
                  <a:pt x="8" y="1324"/>
                </a:cubicBezTo>
                <a:cubicBezTo>
                  <a:pt x="8" y="1327"/>
                  <a:pt x="8" y="1330"/>
                  <a:pt x="8" y="1333"/>
                </a:cubicBezTo>
                <a:cubicBezTo>
                  <a:pt x="9" y="1339"/>
                  <a:pt x="14" y="1342"/>
                  <a:pt x="16" y="1348"/>
                </a:cubicBezTo>
                <a:cubicBezTo>
                  <a:pt x="18" y="1350"/>
                  <a:pt x="19" y="1357"/>
                  <a:pt x="20" y="1359"/>
                </a:cubicBezTo>
                <a:cubicBezTo>
                  <a:pt x="20" y="1357"/>
                  <a:pt x="20" y="1356"/>
                  <a:pt x="21" y="1354"/>
                </a:cubicBezTo>
                <a:cubicBezTo>
                  <a:pt x="23" y="1353"/>
                  <a:pt x="30" y="1355"/>
                  <a:pt x="32" y="1356"/>
                </a:cubicBezTo>
                <a:cubicBezTo>
                  <a:pt x="36" y="1358"/>
                  <a:pt x="33" y="1360"/>
                  <a:pt x="30" y="1361"/>
                </a:cubicBezTo>
                <a:cubicBezTo>
                  <a:pt x="28" y="1362"/>
                  <a:pt x="27" y="1362"/>
                  <a:pt x="27" y="1365"/>
                </a:cubicBezTo>
                <a:cubicBezTo>
                  <a:pt x="25" y="1372"/>
                  <a:pt x="27" y="1379"/>
                  <a:pt x="31" y="1384"/>
                </a:cubicBezTo>
                <a:cubicBezTo>
                  <a:pt x="34" y="1388"/>
                  <a:pt x="34" y="1394"/>
                  <a:pt x="35" y="1398"/>
                </a:cubicBezTo>
                <a:cubicBezTo>
                  <a:pt x="36" y="1401"/>
                  <a:pt x="37" y="1404"/>
                  <a:pt x="39" y="1406"/>
                </a:cubicBezTo>
                <a:cubicBezTo>
                  <a:pt x="40" y="1407"/>
                  <a:pt x="40" y="1407"/>
                  <a:pt x="41" y="1407"/>
                </a:cubicBezTo>
                <a:cubicBezTo>
                  <a:pt x="43" y="1408"/>
                  <a:pt x="44" y="1410"/>
                  <a:pt x="47" y="1410"/>
                </a:cubicBezTo>
                <a:cubicBezTo>
                  <a:pt x="48" y="1415"/>
                  <a:pt x="49" y="1420"/>
                  <a:pt x="49" y="1425"/>
                </a:cubicBezTo>
                <a:cubicBezTo>
                  <a:pt x="51" y="1426"/>
                  <a:pt x="54" y="1426"/>
                  <a:pt x="55" y="1427"/>
                </a:cubicBezTo>
                <a:cubicBezTo>
                  <a:pt x="57" y="1429"/>
                  <a:pt x="56" y="1432"/>
                  <a:pt x="57" y="1434"/>
                </a:cubicBezTo>
                <a:cubicBezTo>
                  <a:pt x="57" y="1438"/>
                  <a:pt x="59" y="1441"/>
                  <a:pt x="60" y="1445"/>
                </a:cubicBezTo>
                <a:cubicBezTo>
                  <a:pt x="61" y="1448"/>
                  <a:pt x="60" y="1452"/>
                  <a:pt x="62" y="1455"/>
                </a:cubicBezTo>
                <a:cubicBezTo>
                  <a:pt x="63" y="1457"/>
                  <a:pt x="64" y="1459"/>
                  <a:pt x="65" y="1460"/>
                </a:cubicBezTo>
                <a:cubicBezTo>
                  <a:pt x="67" y="1462"/>
                  <a:pt x="67" y="1464"/>
                  <a:pt x="68" y="1466"/>
                </a:cubicBezTo>
                <a:cubicBezTo>
                  <a:pt x="70" y="1470"/>
                  <a:pt x="73" y="1474"/>
                  <a:pt x="75" y="1479"/>
                </a:cubicBezTo>
                <a:cubicBezTo>
                  <a:pt x="75" y="1474"/>
                  <a:pt x="79" y="1474"/>
                  <a:pt x="81" y="1478"/>
                </a:cubicBezTo>
                <a:cubicBezTo>
                  <a:pt x="82" y="1479"/>
                  <a:pt x="82" y="1483"/>
                  <a:pt x="83" y="1484"/>
                </a:cubicBezTo>
                <a:cubicBezTo>
                  <a:pt x="83" y="1487"/>
                  <a:pt x="83" y="1490"/>
                  <a:pt x="85" y="1493"/>
                </a:cubicBezTo>
                <a:cubicBezTo>
                  <a:pt x="86" y="1495"/>
                  <a:pt x="88" y="1497"/>
                  <a:pt x="89" y="1498"/>
                </a:cubicBezTo>
                <a:cubicBezTo>
                  <a:pt x="91" y="1501"/>
                  <a:pt x="89" y="1500"/>
                  <a:pt x="91" y="1500"/>
                </a:cubicBezTo>
                <a:cubicBezTo>
                  <a:pt x="91" y="1503"/>
                  <a:pt x="90" y="1507"/>
                  <a:pt x="92" y="1509"/>
                </a:cubicBezTo>
                <a:cubicBezTo>
                  <a:pt x="93" y="1510"/>
                  <a:pt x="101" y="1514"/>
                  <a:pt x="97" y="1517"/>
                </a:cubicBezTo>
                <a:cubicBezTo>
                  <a:pt x="93" y="1512"/>
                  <a:pt x="87" y="1515"/>
                  <a:pt x="85" y="1521"/>
                </a:cubicBezTo>
                <a:cubicBezTo>
                  <a:pt x="84" y="1523"/>
                  <a:pt x="84" y="1525"/>
                  <a:pt x="85" y="1527"/>
                </a:cubicBezTo>
                <a:cubicBezTo>
                  <a:pt x="86" y="1531"/>
                  <a:pt x="95" y="1535"/>
                  <a:pt x="92" y="1540"/>
                </a:cubicBezTo>
                <a:cubicBezTo>
                  <a:pt x="90" y="1540"/>
                  <a:pt x="87" y="1541"/>
                  <a:pt x="85" y="1540"/>
                </a:cubicBezTo>
                <a:cubicBezTo>
                  <a:pt x="82" y="1539"/>
                  <a:pt x="83" y="1537"/>
                  <a:pt x="82" y="1534"/>
                </a:cubicBezTo>
                <a:cubicBezTo>
                  <a:pt x="81" y="1533"/>
                  <a:pt x="76" y="1535"/>
                  <a:pt x="75" y="1537"/>
                </a:cubicBezTo>
                <a:cubicBezTo>
                  <a:pt x="74" y="1539"/>
                  <a:pt x="76" y="1541"/>
                  <a:pt x="77" y="1543"/>
                </a:cubicBezTo>
                <a:cubicBezTo>
                  <a:pt x="78" y="1545"/>
                  <a:pt x="79" y="1547"/>
                  <a:pt x="81" y="1549"/>
                </a:cubicBezTo>
                <a:cubicBezTo>
                  <a:pt x="82" y="1550"/>
                  <a:pt x="83" y="1551"/>
                  <a:pt x="83" y="1551"/>
                </a:cubicBezTo>
                <a:cubicBezTo>
                  <a:pt x="84" y="1553"/>
                  <a:pt x="85" y="1554"/>
                  <a:pt x="86" y="1555"/>
                </a:cubicBezTo>
                <a:cubicBezTo>
                  <a:pt x="88" y="1556"/>
                  <a:pt x="92" y="1554"/>
                  <a:pt x="91" y="1558"/>
                </a:cubicBezTo>
                <a:cubicBezTo>
                  <a:pt x="90" y="1560"/>
                  <a:pt x="88" y="1559"/>
                  <a:pt x="88" y="1562"/>
                </a:cubicBezTo>
                <a:cubicBezTo>
                  <a:pt x="87" y="1563"/>
                  <a:pt x="88" y="1566"/>
                  <a:pt x="89" y="1568"/>
                </a:cubicBezTo>
                <a:cubicBezTo>
                  <a:pt x="90" y="1570"/>
                  <a:pt x="88" y="1569"/>
                  <a:pt x="91" y="1571"/>
                </a:cubicBezTo>
                <a:cubicBezTo>
                  <a:pt x="93" y="1572"/>
                  <a:pt x="96" y="1573"/>
                  <a:pt x="98" y="1574"/>
                </a:cubicBezTo>
                <a:cubicBezTo>
                  <a:pt x="104" y="1578"/>
                  <a:pt x="99" y="1583"/>
                  <a:pt x="98" y="1589"/>
                </a:cubicBezTo>
                <a:cubicBezTo>
                  <a:pt x="98" y="1591"/>
                  <a:pt x="98" y="1594"/>
                  <a:pt x="99" y="1596"/>
                </a:cubicBezTo>
                <a:cubicBezTo>
                  <a:pt x="100" y="1598"/>
                  <a:pt x="101" y="1598"/>
                  <a:pt x="102" y="1601"/>
                </a:cubicBezTo>
                <a:cubicBezTo>
                  <a:pt x="103" y="1606"/>
                  <a:pt x="98" y="1606"/>
                  <a:pt x="94" y="1606"/>
                </a:cubicBezTo>
                <a:cubicBezTo>
                  <a:pt x="91" y="1606"/>
                  <a:pt x="89" y="1605"/>
                  <a:pt x="88" y="1609"/>
                </a:cubicBezTo>
                <a:cubicBezTo>
                  <a:pt x="87" y="1611"/>
                  <a:pt x="87" y="1615"/>
                  <a:pt x="89" y="1617"/>
                </a:cubicBezTo>
                <a:cubicBezTo>
                  <a:pt x="90" y="1617"/>
                  <a:pt x="91" y="1617"/>
                  <a:pt x="92" y="1617"/>
                </a:cubicBezTo>
                <a:cubicBezTo>
                  <a:pt x="93" y="1617"/>
                  <a:pt x="93" y="1618"/>
                  <a:pt x="94" y="1619"/>
                </a:cubicBezTo>
                <a:cubicBezTo>
                  <a:pt x="95" y="1620"/>
                  <a:pt x="99" y="1620"/>
                  <a:pt x="100" y="1621"/>
                </a:cubicBezTo>
                <a:cubicBezTo>
                  <a:pt x="107" y="1623"/>
                  <a:pt x="114" y="1624"/>
                  <a:pt x="121" y="1626"/>
                </a:cubicBezTo>
                <a:cubicBezTo>
                  <a:pt x="123" y="1627"/>
                  <a:pt x="125" y="1628"/>
                  <a:pt x="127" y="1627"/>
                </a:cubicBezTo>
                <a:cubicBezTo>
                  <a:pt x="131" y="1626"/>
                  <a:pt x="133" y="1624"/>
                  <a:pt x="138" y="1624"/>
                </a:cubicBezTo>
                <a:cubicBezTo>
                  <a:pt x="143" y="1624"/>
                  <a:pt x="148" y="1625"/>
                  <a:pt x="153" y="1624"/>
                </a:cubicBezTo>
                <a:cubicBezTo>
                  <a:pt x="157" y="1624"/>
                  <a:pt x="160" y="1622"/>
                  <a:pt x="163" y="1619"/>
                </a:cubicBezTo>
                <a:cubicBezTo>
                  <a:pt x="167" y="1616"/>
                  <a:pt x="172" y="1611"/>
                  <a:pt x="173" y="1606"/>
                </a:cubicBezTo>
                <a:cubicBezTo>
                  <a:pt x="174" y="1605"/>
                  <a:pt x="174" y="1599"/>
                  <a:pt x="174" y="1598"/>
                </a:cubicBezTo>
                <a:cubicBezTo>
                  <a:pt x="173" y="1595"/>
                  <a:pt x="172" y="1595"/>
                  <a:pt x="170" y="1594"/>
                </a:cubicBezTo>
                <a:cubicBezTo>
                  <a:pt x="166" y="1592"/>
                  <a:pt x="162" y="1591"/>
                  <a:pt x="164" y="1585"/>
                </a:cubicBezTo>
                <a:cubicBezTo>
                  <a:pt x="165" y="1581"/>
                  <a:pt x="168" y="1577"/>
                  <a:pt x="171" y="1575"/>
                </a:cubicBezTo>
                <a:cubicBezTo>
                  <a:pt x="174" y="1572"/>
                  <a:pt x="179" y="1572"/>
                  <a:pt x="180" y="1568"/>
                </a:cubicBezTo>
                <a:cubicBezTo>
                  <a:pt x="181" y="1566"/>
                  <a:pt x="180" y="1564"/>
                  <a:pt x="180" y="1562"/>
                </a:cubicBezTo>
                <a:cubicBezTo>
                  <a:pt x="180" y="1560"/>
                  <a:pt x="183" y="1553"/>
                  <a:pt x="185" y="1553"/>
                </a:cubicBezTo>
                <a:cubicBezTo>
                  <a:pt x="185" y="1556"/>
                  <a:pt x="196" y="1562"/>
                  <a:pt x="198" y="1559"/>
                </a:cubicBezTo>
                <a:cubicBezTo>
                  <a:pt x="200" y="1556"/>
                  <a:pt x="195" y="1553"/>
                  <a:pt x="197" y="1550"/>
                </a:cubicBezTo>
                <a:cubicBezTo>
                  <a:pt x="199" y="1547"/>
                  <a:pt x="203" y="1547"/>
                  <a:pt x="206" y="1546"/>
                </a:cubicBezTo>
                <a:cubicBezTo>
                  <a:pt x="206" y="1545"/>
                  <a:pt x="206" y="1545"/>
                  <a:pt x="207" y="1545"/>
                </a:cubicBezTo>
                <a:cubicBezTo>
                  <a:pt x="208" y="1545"/>
                  <a:pt x="209" y="1545"/>
                  <a:pt x="209" y="1545"/>
                </a:cubicBezTo>
                <a:cubicBezTo>
                  <a:pt x="212" y="1545"/>
                  <a:pt x="213" y="1545"/>
                  <a:pt x="216" y="1544"/>
                </a:cubicBezTo>
                <a:cubicBezTo>
                  <a:pt x="220" y="1543"/>
                  <a:pt x="224" y="1543"/>
                  <a:pt x="228" y="1542"/>
                </a:cubicBezTo>
                <a:cubicBezTo>
                  <a:pt x="233" y="1540"/>
                  <a:pt x="236" y="1539"/>
                  <a:pt x="240" y="1544"/>
                </a:cubicBezTo>
                <a:cubicBezTo>
                  <a:pt x="243" y="1549"/>
                  <a:pt x="243" y="1556"/>
                  <a:pt x="250" y="1554"/>
                </a:cubicBezTo>
                <a:cubicBezTo>
                  <a:pt x="252" y="1554"/>
                  <a:pt x="254" y="1553"/>
                  <a:pt x="256" y="1552"/>
                </a:cubicBezTo>
                <a:cubicBezTo>
                  <a:pt x="257" y="1552"/>
                  <a:pt x="259" y="1553"/>
                  <a:pt x="261" y="1552"/>
                </a:cubicBezTo>
                <a:cubicBezTo>
                  <a:pt x="261" y="1550"/>
                  <a:pt x="263" y="1548"/>
                  <a:pt x="264" y="1546"/>
                </a:cubicBezTo>
                <a:cubicBezTo>
                  <a:pt x="265" y="1545"/>
                  <a:pt x="267" y="1543"/>
                  <a:pt x="268" y="1540"/>
                </a:cubicBezTo>
                <a:cubicBezTo>
                  <a:pt x="270" y="1536"/>
                  <a:pt x="272" y="1533"/>
                  <a:pt x="274" y="1529"/>
                </a:cubicBezTo>
                <a:cubicBezTo>
                  <a:pt x="276" y="1524"/>
                  <a:pt x="277" y="1519"/>
                  <a:pt x="278" y="1515"/>
                </a:cubicBezTo>
                <a:cubicBezTo>
                  <a:pt x="279" y="1512"/>
                  <a:pt x="282" y="1502"/>
                  <a:pt x="286" y="1502"/>
                </a:cubicBezTo>
                <a:cubicBezTo>
                  <a:pt x="289" y="1503"/>
                  <a:pt x="289" y="1512"/>
                  <a:pt x="290" y="1515"/>
                </a:cubicBezTo>
                <a:cubicBezTo>
                  <a:pt x="291" y="1520"/>
                  <a:pt x="291" y="1524"/>
                  <a:pt x="290" y="1530"/>
                </a:cubicBezTo>
                <a:cubicBezTo>
                  <a:pt x="290" y="1533"/>
                  <a:pt x="288" y="1543"/>
                  <a:pt x="290" y="1545"/>
                </a:cubicBezTo>
                <a:cubicBezTo>
                  <a:pt x="292" y="1543"/>
                  <a:pt x="294" y="1541"/>
                  <a:pt x="295" y="1539"/>
                </a:cubicBezTo>
                <a:cubicBezTo>
                  <a:pt x="296" y="1536"/>
                  <a:pt x="296" y="1533"/>
                  <a:pt x="297" y="1530"/>
                </a:cubicBezTo>
                <a:cubicBezTo>
                  <a:pt x="298" y="1524"/>
                  <a:pt x="300" y="1520"/>
                  <a:pt x="301" y="1514"/>
                </a:cubicBezTo>
                <a:cubicBezTo>
                  <a:pt x="303" y="1507"/>
                  <a:pt x="306" y="1500"/>
                  <a:pt x="309" y="1493"/>
                </a:cubicBezTo>
                <a:cubicBezTo>
                  <a:pt x="313" y="1485"/>
                  <a:pt x="317" y="1476"/>
                  <a:pt x="320" y="1467"/>
                </a:cubicBezTo>
                <a:cubicBezTo>
                  <a:pt x="321" y="1462"/>
                  <a:pt x="322" y="1456"/>
                  <a:pt x="323" y="1451"/>
                </a:cubicBezTo>
                <a:cubicBezTo>
                  <a:pt x="323" y="1448"/>
                  <a:pt x="323" y="1444"/>
                  <a:pt x="323" y="1440"/>
                </a:cubicBezTo>
                <a:cubicBezTo>
                  <a:pt x="323" y="1438"/>
                  <a:pt x="324" y="1430"/>
                  <a:pt x="320" y="1433"/>
                </a:cubicBezTo>
                <a:cubicBezTo>
                  <a:pt x="318" y="1434"/>
                  <a:pt x="317" y="1439"/>
                  <a:pt x="316" y="1441"/>
                </a:cubicBezTo>
                <a:cubicBezTo>
                  <a:pt x="315" y="1444"/>
                  <a:pt x="314" y="1446"/>
                  <a:pt x="312" y="1449"/>
                </a:cubicBezTo>
                <a:cubicBezTo>
                  <a:pt x="310" y="1454"/>
                  <a:pt x="308" y="1458"/>
                  <a:pt x="306" y="1462"/>
                </a:cubicBezTo>
                <a:cubicBezTo>
                  <a:pt x="304" y="1465"/>
                  <a:pt x="303" y="1469"/>
                  <a:pt x="303" y="1473"/>
                </a:cubicBezTo>
                <a:cubicBezTo>
                  <a:pt x="302" y="1475"/>
                  <a:pt x="302" y="1480"/>
                  <a:pt x="300" y="1482"/>
                </a:cubicBezTo>
                <a:cubicBezTo>
                  <a:pt x="299" y="1483"/>
                  <a:pt x="294" y="1486"/>
                  <a:pt x="293" y="1485"/>
                </a:cubicBezTo>
                <a:cubicBezTo>
                  <a:pt x="289" y="1484"/>
                  <a:pt x="290" y="1469"/>
                  <a:pt x="291" y="1465"/>
                </a:cubicBezTo>
                <a:cubicBezTo>
                  <a:pt x="292" y="1460"/>
                  <a:pt x="293" y="1456"/>
                  <a:pt x="293" y="1451"/>
                </a:cubicBezTo>
                <a:cubicBezTo>
                  <a:pt x="292" y="1450"/>
                  <a:pt x="292" y="1449"/>
                  <a:pt x="292" y="1447"/>
                </a:cubicBezTo>
                <a:cubicBezTo>
                  <a:pt x="292" y="1444"/>
                  <a:pt x="293" y="1440"/>
                  <a:pt x="295" y="1437"/>
                </a:cubicBezTo>
                <a:cubicBezTo>
                  <a:pt x="297" y="1435"/>
                  <a:pt x="299" y="1436"/>
                  <a:pt x="300" y="1433"/>
                </a:cubicBezTo>
                <a:cubicBezTo>
                  <a:pt x="301" y="1430"/>
                  <a:pt x="301" y="1426"/>
                  <a:pt x="302" y="1423"/>
                </a:cubicBezTo>
                <a:cubicBezTo>
                  <a:pt x="302" y="1414"/>
                  <a:pt x="301" y="1406"/>
                  <a:pt x="302" y="1397"/>
                </a:cubicBezTo>
                <a:cubicBezTo>
                  <a:pt x="303" y="1394"/>
                  <a:pt x="303" y="1391"/>
                  <a:pt x="304" y="1388"/>
                </a:cubicBezTo>
                <a:cubicBezTo>
                  <a:pt x="304" y="1387"/>
                  <a:pt x="305" y="1386"/>
                  <a:pt x="306" y="1384"/>
                </a:cubicBezTo>
                <a:cubicBezTo>
                  <a:pt x="306" y="1382"/>
                  <a:pt x="306" y="1379"/>
                  <a:pt x="307" y="1376"/>
                </a:cubicBezTo>
                <a:cubicBezTo>
                  <a:pt x="308" y="1369"/>
                  <a:pt x="310" y="1363"/>
                  <a:pt x="309" y="1356"/>
                </a:cubicBezTo>
                <a:cubicBezTo>
                  <a:pt x="309" y="1353"/>
                  <a:pt x="308" y="1349"/>
                  <a:pt x="309" y="1345"/>
                </a:cubicBezTo>
                <a:cubicBezTo>
                  <a:pt x="310" y="1341"/>
                  <a:pt x="317" y="1337"/>
                  <a:pt x="312" y="1332"/>
                </a:cubicBezTo>
                <a:cubicBezTo>
                  <a:pt x="310" y="1329"/>
                  <a:pt x="308" y="1330"/>
                  <a:pt x="309" y="1326"/>
                </a:cubicBezTo>
                <a:cubicBezTo>
                  <a:pt x="309" y="1325"/>
                  <a:pt x="310" y="1322"/>
                  <a:pt x="311" y="1321"/>
                </a:cubicBezTo>
                <a:cubicBezTo>
                  <a:pt x="313" y="1318"/>
                  <a:pt x="318" y="1317"/>
                  <a:pt x="316" y="1313"/>
                </a:cubicBezTo>
                <a:cubicBezTo>
                  <a:pt x="315" y="1311"/>
                  <a:pt x="313" y="1310"/>
                  <a:pt x="313" y="1309"/>
                </a:cubicBezTo>
                <a:cubicBezTo>
                  <a:pt x="312" y="1307"/>
                  <a:pt x="314" y="1306"/>
                  <a:pt x="314" y="1304"/>
                </a:cubicBezTo>
                <a:cubicBezTo>
                  <a:pt x="316" y="1300"/>
                  <a:pt x="315" y="1298"/>
                  <a:pt x="319" y="1298"/>
                </a:cubicBezTo>
                <a:cubicBezTo>
                  <a:pt x="322" y="1297"/>
                  <a:pt x="323" y="1297"/>
                  <a:pt x="325" y="1296"/>
                </a:cubicBezTo>
                <a:cubicBezTo>
                  <a:pt x="328" y="1294"/>
                  <a:pt x="330" y="1290"/>
                  <a:pt x="333" y="1288"/>
                </a:cubicBezTo>
                <a:cubicBezTo>
                  <a:pt x="336" y="1285"/>
                  <a:pt x="342" y="1286"/>
                  <a:pt x="346" y="1283"/>
                </a:cubicBezTo>
                <a:cubicBezTo>
                  <a:pt x="351" y="1280"/>
                  <a:pt x="352" y="1271"/>
                  <a:pt x="357" y="1268"/>
                </a:cubicBezTo>
                <a:cubicBezTo>
                  <a:pt x="357" y="1271"/>
                  <a:pt x="357" y="1277"/>
                  <a:pt x="361" y="1278"/>
                </a:cubicBezTo>
                <a:cubicBezTo>
                  <a:pt x="363" y="1278"/>
                  <a:pt x="367" y="1275"/>
                  <a:pt x="368" y="1274"/>
                </a:cubicBezTo>
                <a:cubicBezTo>
                  <a:pt x="369" y="1271"/>
                  <a:pt x="367" y="1267"/>
                  <a:pt x="368" y="1264"/>
                </a:cubicBezTo>
                <a:cubicBezTo>
                  <a:pt x="376" y="1264"/>
                  <a:pt x="387" y="1267"/>
                  <a:pt x="393" y="1262"/>
                </a:cubicBezTo>
                <a:cubicBezTo>
                  <a:pt x="394" y="1262"/>
                  <a:pt x="394" y="1260"/>
                  <a:pt x="395" y="1260"/>
                </a:cubicBezTo>
                <a:cubicBezTo>
                  <a:pt x="397" y="1259"/>
                  <a:pt x="399" y="1258"/>
                  <a:pt x="401" y="1257"/>
                </a:cubicBezTo>
                <a:cubicBezTo>
                  <a:pt x="403" y="1256"/>
                  <a:pt x="409" y="1254"/>
                  <a:pt x="407" y="1250"/>
                </a:cubicBezTo>
                <a:cubicBezTo>
                  <a:pt x="403" y="1249"/>
                  <a:pt x="399" y="1250"/>
                  <a:pt x="395" y="1248"/>
                </a:cubicBezTo>
                <a:cubicBezTo>
                  <a:pt x="395" y="1240"/>
                  <a:pt x="386" y="1235"/>
                  <a:pt x="388" y="1226"/>
                </a:cubicBezTo>
                <a:cubicBezTo>
                  <a:pt x="392" y="1225"/>
                  <a:pt x="407" y="1233"/>
                  <a:pt x="405" y="1223"/>
                </a:cubicBezTo>
                <a:cubicBezTo>
                  <a:pt x="398" y="1220"/>
                  <a:pt x="389" y="1218"/>
                  <a:pt x="392" y="1208"/>
                </a:cubicBezTo>
                <a:cubicBezTo>
                  <a:pt x="393" y="1204"/>
                  <a:pt x="401" y="1205"/>
                  <a:pt x="405" y="1206"/>
                </a:cubicBezTo>
                <a:cubicBezTo>
                  <a:pt x="412" y="1207"/>
                  <a:pt x="408" y="1204"/>
                  <a:pt x="410" y="1199"/>
                </a:cubicBezTo>
                <a:cubicBezTo>
                  <a:pt x="411" y="1196"/>
                  <a:pt x="411" y="1196"/>
                  <a:pt x="414" y="1195"/>
                </a:cubicBezTo>
                <a:cubicBezTo>
                  <a:pt x="416" y="1194"/>
                  <a:pt x="420" y="1194"/>
                  <a:pt x="423" y="1192"/>
                </a:cubicBezTo>
                <a:cubicBezTo>
                  <a:pt x="425" y="1190"/>
                  <a:pt x="426" y="1190"/>
                  <a:pt x="424" y="1187"/>
                </a:cubicBezTo>
                <a:cubicBezTo>
                  <a:pt x="424" y="1186"/>
                  <a:pt x="422" y="1185"/>
                  <a:pt x="421" y="1185"/>
                </a:cubicBezTo>
                <a:cubicBezTo>
                  <a:pt x="421" y="1183"/>
                  <a:pt x="422" y="1178"/>
                  <a:pt x="423" y="1177"/>
                </a:cubicBezTo>
                <a:cubicBezTo>
                  <a:pt x="425" y="1176"/>
                  <a:pt x="428" y="1178"/>
                  <a:pt x="430" y="1176"/>
                </a:cubicBezTo>
                <a:cubicBezTo>
                  <a:pt x="434" y="1174"/>
                  <a:pt x="433" y="1169"/>
                  <a:pt x="432" y="1166"/>
                </a:cubicBezTo>
                <a:cubicBezTo>
                  <a:pt x="431" y="1163"/>
                  <a:pt x="430" y="1161"/>
                  <a:pt x="428" y="1159"/>
                </a:cubicBezTo>
                <a:cubicBezTo>
                  <a:pt x="427" y="1159"/>
                  <a:pt x="426" y="1158"/>
                  <a:pt x="426" y="1157"/>
                </a:cubicBezTo>
                <a:cubicBezTo>
                  <a:pt x="422" y="1155"/>
                  <a:pt x="419" y="1155"/>
                  <a:pt x="417" y="1151"/>
                </a:cubicBezTo>
                <a:cubicBezTo>
                  <a:pt x="416" y="1148"/>
                  <a:pt x="417" y="1145"/>
                  <a:pt x="416" y="1143"/>
                </a:cubicBezTo>
                <a:cubicBezTo>
                  <a:pt x="416" y="1142"/>
                  <a:pt x="414" y="1141"/>
                  <a:pt x="413" y="1140"/>
                </a:cubicBezTo>
                <a:cubicBezTo>
                  <a:pt x="412" y="1139"/>
                  <a:pt x="412" y="1137"/>
                  <a:pt x="411" y="1135"/>
                </a:cubicBezTo>
                <a:cubicBezTo>
                  <a:pt x="410" y="1134"/>
                  <a:pt x="408" y="1134"/>
                  <a:pt x="408" y="1133"/>
                </a:cubicBezTo>
                <a:cubicBezTo>
                  <a:pt x="407" y="1131"/>
                  <a:pt x="408" y="1127"/>
                  <a:pt x="407" y="1125"/>
                </a:cubicBezTo>
                <a:cubicBezTo>
                  <a:pt x="407" y="1122"/>
                  <a:pt x="406" y="1122"/>
                  <a:pt x="404" y="1120"/>
                </a:cubicBezTo>
                <a:cubicBezTo>
                  <a:pt x="403" y="1119"/>
                  <a:pt x="400" y="1118"/>
                  <a:pt x="399" y="1117"/>
                </a:cubicBezTo>
                <a:cubicBezTo>
                  <a:pt x="399" y="1116"/>
                  <a:pt x="399" y="1114"/>
                  <a:pt x="399" y="1113"/>
                </a:cubicBezTo>
                <a:cubicBezTo>
                  <a:pt x="398" y="1108"/>
                  <a:pt x="394" y="1099"/>
                  <a:pt x="389" y="1098"/>
                </a:cubicBezTo>
                <a:cubicBezTo>
                  <a:pt x="389" y="1102"/>
                  <a:pt x="390" y="1109"/>
                  <a:pt x="385" y="1110"/>
                </a:cubicBezTo>
                <a:cubicBezTo>
                  <a:pt x="381" y="1111"/>
                  <a:pt x="377" y="1106"/>
                  <a:pt x="374" y="1103"/>
                </a:cubicBezTo>
                <a:cubicBezTo>
                  <a:pt x="371" y="1099"/>
                  <a:pt x="368" y="1096"/>
                  <a:pt x="366" y="1091"/>
                </a:cubicBezTo>
                <a:cubicBezTo>
                  <a:pt x="365" y="1089"/>
                  <a:pt x="364" y="1087"/>
                  <a:pt x="361" y="1088"/>
                </a:cubicBezTo>
                <a:cubicBezTo>
                  <a:pt x="361" y="1089"/>
                  <a:pt x="361" y="1093"/>
                  <a:pt x="360" y="1094"/>
                </a:cubicBezTo>
                <a:cubicBezTo>
                  <a:pt x="357" y="1095"/>
                  <a:pt x="354" y="1089"/>
                  <a:pt x="353" y="1088"/>
                </a:cubicBezTo>
                <a:cubicBezTo>
                  <a:pt x="351" y="1084"/>
                  <a:pt x="353" y="1083"/>
                  <a:pt x="348" y="1083"/>
                </a:cubicBezTo>
                <a:cubicBezTo>
                  <a:pt x="344" y="1083"/>
                  <a:pt x="338" y="1081"/>
                  <a:pt x="336" y="1076"/>
                </a:cubicBezTo>
                <a:cubicBezTo>
                  <a:pt x="334" y="1070"/>
                  <a:pt x="341" y="1072"/>
                  <a:pt x="341" y="1068"/>
                </a:cubicBezTo>
                <a:cubicBezTo>
                  <a:pt x="341" y="1064"/>
                  <a:pt x="336" y="1063"/>
                  <a:pt x="335" y="1060"/>
                </a:cubicBezTo>
                <a:cubicBezTo>
                  <a:pt x="334" y="1057"/>
                  <a:pt x="334" y="1054"/>
                  <a:pt x="334" y="1051"/>
                </a:cubicBezTo>
                <a:cubicBezTo>
                  <a:pt x="334" y="1047"/>
                  <a:pt x="333" y="1044"/>
                  <a:pt x="332" y="1041"/>
                </a:cubicBezTo>
                <a:cubicBezTo>
                  <a:pt x="331" y="1040"/>
                  <a:pt x="331" y="1040"/>
                  <a:pt x="330" y="1039"/>
                </a:cubicBezTo>
                <a:cubicBezTo>
                  <a:pt x="330" y="1038"/>
                  <a:pt x="330" y="1037"/>
                  <a:pt x="330" y="1036"/>
                </a:cubicBezTo>
                <a:cubicBezTo>
                  <a:pt x="330" y="1034"/>
                  <a:pt x="330" y="1032"/>
                  <a:pt x="330" y="1029"/>
                </a:cubicBezTo>
                <a:cubicBezTo>
                  <a:pt x="330" y="1024"/>
                  <a:pt x="330" y="1018"/>
                  <a:pt x="330" y="1013"/>
                </a:cubicBezTo>
                <a:cubicBezTo>
                  <a:pt x="330" y="1009"/>
                  <a:pt x="330" y="1006"/>
                  <a:pt x="329" y="1003"/>
                </a:cubicBezTo>
                <a:cubicBezTo>
                  <a:pt x="329" y="1000"/>
                  <a:pt x="330" y="996"/>
                  <a:pt x="330" y="993"/>
                </a:cubicBezTo>
                <a:cubicBezTo>
                  <a:pt x="331" y="988"/>
                  <a:pt x="330" y="983"/>
                  <a:pt x="330" y="979"/>
                </a:cubicBezTo>
                <a:cubicBezTo>
                  <a:pt x="330" y="977"/>
                  <a:pt x="330" y="974"/>
                  <a:pt x="330" y="973"/>
                </a:cubicBezTo>
                <a:cubicBezTo>
                  <a:pt x="331" y="969"/>
                  <a:pt x="336" y="969"/>
                  <a:pt x="338" y="966"/>
                </a:cubicBezTo>
                <a:cubicBezTo>
                  <a:pt x="343" y="960"/>
                  <a:pt x="342" y="946"/>
                  <a:pt x="342" y="938"/>
                </a:cubicBezTo>
                <a:cubicBezTo>
                  <a:pt x="342" y="930"/>
                  <a:pt x="340" y="920"/>
                  <a:pt x="342" y="912"/>
                </a:cubicBezTo>
                <a:cubicBezTo>
                  <a:pt x="343" y="909"/>
                  <a:pt x="344" y="907"/>
                  <a:pt x="344" y="903"/>
                </a:cubicBezTo>
                <a:cubicBezTo>
                  <a:pt x="344" y="901"/>
                  <a:pt x="343" y="899"/>
                  <a:pt x="342" y="897"/>
                </a:cubicBezTo>
                <a:cubicBezTo>
                  <a:pt x="342" y="895"/>
                  <a:pt x="342" y="890"/>
                  <a:pt x="343" y="889"/>
                </a:cubicBezTo>
                <a:cubicBezTo>
                  <a:pt x="345" y="887"/>
                  <a:pt x="350" y="888"/>
                  <a:pt x="352" y="888"/>
                </a:cubicBezTo>
                <a:cubicBezTo>
                  <a:pt x="356" y="887"/>
                  <a:pt x="356" y="886"/>
                  <a:pt x="358" y="882"/>
                </a:cubicBezTo>
                <a:cubicBezTo>
                  <a:pt x="360" y="877"/>
                  <a:pt x="362" y="872"/>
                  <a:pt x="365" y="867"/>
                </a:cubicBezTo>
                <a:cubicBezTo>
                  <a:pt x="365" y="865"/>
                  <a:pt x="366" y="861"/>
                  <a:pt x="368" y="860"/>
                </a:cubicBezTo>
                <a:cubicBezTo>
                  <a:pt x="368" y="859"/>
                  <a:pt x="369" y="859"/>
                  <a:pt x="370" y="858"/>
                </a:cubicBezTo>
                <a:cubicBezTo>
                  <a:pt x="372" y="857"/>
                  <a:pt x="374" y="853"/>
                  <a:pt x="374" y="851"/>
                </a:cubicBezTo>
                <a:cubicBezTo>
                  <a:pt x="375" y="848"/>
                  <a:pt x="375" y="845"/>
                  <a:pt x="377" y="841"/>
                </a:cubicBezTo>
                <a:cubicBezTo>
                  <a:pt x="378" y="839"/>
                  <a:pt x="382" y="834"/>
                  <a:pt x="385" y="832"/>
                </a:cubicBezTo>
                <a:cubicBezTo>
                  <a:pt x="387" y="832"/>
                  <a:pt x="388" y="833"/>
                  <a:pt x="389" y="832"/>
                </a:cubicBezTo>
                <a:cubicBezTo>
                  <a:pt x="389" y="831"/>
                  <a:pt x="391" y="828"/>
                  <a:pt x="391" y="827"/>
                </a:cubicBezTo>
                <a:cubicBezTo>
                  <a:pt x="392" y="825"/>
                  <a:pt x="393" y="822"/>
                  <a:pt x="393" y="819"/>
                </a:cubicBezTo>
                <a:cubicBezTo>
                  <a:pt x="393" y="817"/>
                  <a:pt x="391" y="815"/>
                  <a:pt x="392" y="812"/>
                </a:cubicBezTo>
                <a:cubicBezTo>
                  <a:pt x="392" y="811"/>
                  <a:pt x="393" y="812"/>
                  <a:pt x="393" y="811"/>
                </a:cubicBezTo>
                <a:cubicBezTo>
                  <a:pt x="393" y="809"/>
                  <a:pt x="393" y="809"/>
                  <a:pt x="393" y="808"/>
                </a:cubicBezTo>
                <a:cubicBezTo>
                  <a:pt x="392" y="806"/>
                  <a:pt x="392" y="804"/>
                  <a:pt x="391" y="803"/>
                </a:cubicBezTo>
                <a:cubicBezTo>
                  <a:pt x="391" y="802"/>
                  <a:pt x="390" y="802"/>
                  <a:pt x="390" y="802"/>
                </a:cubicBezTo>
                <a:cubicBezTo>
                  <a:pt x="395" y="801"/>
                  <a:pt x="400" y="800"/>
                  <a:pt x="404" y="798"/>
                </a:cubicBezTo>
                <a:cubicBezTo>
                  <a:pt x="407" y="796"/>
                  <a:pt x="407" y="795"/>
                  <a:pt x="409" y="793"/>
                </a:cubicBezTo>
                <a:cubicBezTo>
                  <a:pt x="415" y="783"/>
                  <a:pt x="422" y="775"/>
                  <a:pt x="431" y="768"/>
                </a:cubicBezTo>
                <a:cubicBezTo>
                  <a:pt x="434" y="766"/>
                  <a:pt x="437" y="764"/>
                  <a:pt x="440" y="761"/>
                </a:cubicBezTo>
                <a:cubicBezTo>
                  <a:pt x="443" y="759"/>
                  <a:pt x="445" y="756"/>
                  <a:pt x="448" y="753"/>
                </a:cubicBezTo>
                <a:cubicBezTo>
                  <a:pt x="451" y="750"/>
                  <a:pt x="452" y="750"/>
                  <a:pt x="456" y="752"/>
                </a:cubicBezTo>
                <a:cubicBezTo>
                  <a:pt x="458" y="752"/>
                  <a:pt x="459" y="753"/>
                  <a:pt x="461" y="753"/>
                </a:cubicBezTo>
                <a:cubicBezTo>
                  <a:pt x="464" y="752"/>
                  <a:pt x="464" y="746"/>
                  <a:pt x="466" y="744"/>
                </a:cubicBezTo>
                <a:cubicBezTo>
                  <a:pt x="471" y="740"/>
                  <a:pt x="476" y="739"/>
                  <a:pt x="481" y="736"/>
                </a:cubicBezTo>
                <a:cubicBezTo>
                  <a:pt x="484" y="735"/>
                  <a:pt x="487" y="731"/>
                  <a:pt x="490" y="730"/>
                </a:cubicBezTo>
                <a:cubicBezTo>
                  <a:pt x="493" y="729"/>
                  <a:pt x="497" y="731"/>
                  <a:pt x="500" y="732"/>
                </a:cubicBezTo>
                <a:cubicBezTo>
                  <a:pt x="503" y="732"/>
                  <a:pt x="507" y="732"/>
                  <a:pt x="510" y="732"/>
                </a:cubicBezTo>
                <a:cubicBezTo>
                  <a:pt x="513" y="732"/>
                  <a:pt x="514" y="733"/>
                  <a:pt x="515" y="729"/>
                </a:cubicBezTo>
                <a:cubicBezTo>
                  <a:pt x="517" y="725"/>
                  <a:pt x="518" y="719"/>
                  <a:pt x="518" y="715"/>
                </a:cubicBezTo>
                <a:cubicBezTo>
                  <a:pt x="519" y="706"/>
                  <a:pt x="520" y="697"/>
                  <a:pt x="523" y="689"/>
                </a:cubicBezTo>
                <a:cubicBezTo>
                  <a:pt x="525" y="685"/>
                  <a:pt x="527" y="681"/>
                  <a:pt x="529" y="678"/>
                </a:cubicBezTo>
                <a:cubicBezTo>
                  <a:pt x="530" y="675"/>
                  <a:pt x="530" y="672"/>
                  <a:pt x="532" y="670"/>
                </a:cubicBezTo>
                <a:cubicBezTo>
                  <a:pt x="533" y="668"/>
                  <a:pt x="535" y="667"/>
                  <a:pt x="536" y="665"/>
                </a:cubicBezTo>
                <a:cubicBezTo>
                  <a:pt x="538" y="663"/>
                  <a:pt x="538" y="661"/>
                  <a:pt x="540" y="659"/>
                </a:cubicBezTo>
                <a:cubicBezTo>
                  <a:pt x="544" y="655"/>
                  <a:pt x="548" y="651"/>
                  <a:pt x="552" y="647"/>
                </a:cubicBezTo>
                <a:cubicBezTo>
                  <a:pt x="557" y="641"/>
                  <a:pt x="556" y="634"/>
                  <a:pt x="554" y="627"/>
                </a:cubicBezTo>
                <a:cubicBezTo>
                  <a:pt x="553" y="624"/>
                  <a:pt x="551" y="618"/>
                  <a:pt x="547" y="619"/>
                </a:cubicBezTo>
                <a:cubicBezTo>
                  <a:pt x="546" y="612"/>
                  <a:pt x="540" y="605"/>
                  <a:pt x="537" y="599"/>
                </a:cubicBezTo>
                <a:cubicBezTo>
                  <a:pt x="536" y="595"/>
                  <a:pt x="535" y="592"/>
                  <a:pt x="535" y="588"/>
                </a:cubicBezTo>
                <a:cubicBezTo>
                  <a:pt x="536" y="581"/>
                  <a:pt x="541" y="575"/>
                  <a:pt x="544" y="569"/>
                </a:cubicBezTo>
                <a:cubicBezTo>
                  <a:pt x="546" y="566"/>
                  <a:pt x="551" y="563"/>
                  <a:pt x="551" y="559"/>
                </a:cubicBezTo>
                <a:cubicBezTo>
                  <a:pt x="552" y="558"/>
                  <a:pt x="551" y="556"/>
                  <a:pt x="552" y="555"/>
                </a:cubicBezTo>
                <a:cubicBezTo>
                  <a:pt x="552" y="551"/>
                  <a:pt x="553" y="547"/>
                  <a:pt x="554" y="543"/>
                </a:cubicBezTo>
                <a:cubicBezTo>
                  <a:pt x="556" y="540"/>
                  <a:pt x="558" y="537"/>
                  <a:pt x="558" y="533"/>
                </a:cubicBezTo>
                <a:cubicBezTo>
                  <a:pt x="558" y="531"/>
                  <a:pt x="558" y="529"/>
                  <a:pt x="559" y="527"/>
                </a:cubicBezTo>
                <a:cubicBezTo>
                  <a:pt x="559" y="526"/>
                  <a:pt x="562" y="524"/>
                  <a:pt x="563" y="523"/>
                </a:cubicBezTo>
                <a:cubicBezTo>
                  <a:pt x="565" y="521"/>
                  <a:pt x="566" y="518"/>
                  <a:pt x="570" y="518"/>
                </a:cubicBezTo>
                <a:cubicBezTo>
                  <a:pt x="571" y="518"/>
                  <a:pt x="572" y="518"/>
                  <a:pt x="573" y="518"/>
                </a:cubicBezTo>
                <a:cubicBezTo>
                  <a:pt x="576" y="517"/>
                  <a:pt x="582" y="517"/>
                  <a:pt x="584" y="516"/>
                </a:cubicBezTo>
                <a:cubicBezTo>
                  <a:pt x="586" y="514"/>
                  <a:pt x="584" y="509"/>
                  <a:pt x="587" y="507"/>
                </a:cubicBezTo>
                <a:cubicBezTo>
                  <a:pt x="588" y="506"/>
                  <a:pt x="589" y="507"/>
                  <a:pt x="590" y="507"/>
                </a:cubicBezTo>
                <a:cubicBezTo>
                  <a:pt x="592" y="507"/>
                  <a:pt x="592" y="506"/>
                  <a:pt x="593" y="505"/>
                </a:cubicBezTo>
                <a:cubicBezTo>
                  <a:pt x="596" y="503"/>
                  <a:pt x="598" y="502"/>
                  <a:pt x="599" y="499"/>
                </a:cubicBezTo>
                <a:cubicBezTo>
                  <a:pt x="599" y="498"/>
                  <a:pt x="599" y="495"/>
                  <a:pt x="600" y="494"/>
                </a:cubicBezTo>
                <a:cubicBezTo>
                  <a:pt x="601" y="489"/>
                  <a:pt x="603" y="485"/>
                  <a:pt x="603" y="480"/>
                </a:cubicBezTo>
                <a:cubicBezTo>
                  <a:pt x="604" y="474"/>
                  <a:pt x="602" y="468"/>
                  <a:pt x="603" y="462"/>
                </a:cubicBezTo>
                <a:cubicBezTo>
                  <a:pt x="606" y="461"/>
                  <a:pt x="607" y="465"/>
                  <a:pt x="610" y="465"/>
                </a:cubicBezTo>
                <a:cubicBezTo>
                  <a:pt x="615" y="465"/>
                  <a:pt x="612" y="460"/>
                  <a:pt x="615" y="460"/>
                </a:cubicBezTo>
                <a:cubicBezTo>
                  <a:pt x="621" y="469"/>
                  <a:pt x="632" y="472"/>
                  <a:pt x="642" y="467"/>
                </a:cubicBezTo>
                <a:cubicBezTo>
                  <a:pt x="643" y="467"/>
                  <a:pt x="643" y="467"/>
                  <a:pt x="644" y="467"/>
                </a:cubicBezTo>
                <a:cubicBezTo>
                  <a:pt x="645" y="466"/>
                  <a:pt x="645" y="465"/>
                  <a:pt x="646" y="464"/>
                </a:cubicBezTo>
                <a:cubicBezTo>
                  <a:pt x="648" y="462"/>
                  <a:pt x="651" y="463"/>
                  <a:pt x="653" y="463"/>
                </a:cubicBezTo>
                <a:cubicBezTo>
                  <a:pt x="657" y="463"/>
                  <a:pt x="661" y="464"/>
                  <a:pt x="665" y="465"/>
                </a:cubicBezTo>
                <a:cubicBezTo>
                  <a:pt x="668" y="466"/>
                  <a:pt x="670" y="467"/>
                  <a:pt x="672" y="468"/>
                </a:cubicBezTo>
                <a:cubicBezTo>
                  <a:pt x="676" y="468"/>
                  <a:pt x="675" y="467"/>
                  <a:pt x="677" y="465"/>
                </a:cubicBezTo>
                <a:cubicBezTo>
                  <a:pt x="676" y="465"/>
                  <a:pt x="680" y="463"/>
                  <a:pt x="680" y="463"/>
                </a:cubicBezTo>
                <a:cubicBezTo>
                  <a:pt x="682" y="462"/>
                  <a:pt x="685" y="460"/>
                  <a:pt x="687" y="460"/>
                </a:cubicBezTo>
                <a:cubicBezTo>
                  <a:pt x="690" y="459"/>
                  <a:pt x="692" y="460"/>
                  <a:pt x="694" y="459"/>
                </a:cubicBezTo>
                <a:cubicBezTo>
                  <a:pt x="694" y="458"/>
                  <a:pt x="695" y="456"/>
                  <a:pt x="695" y="455"/>
                </a:cubicBezTo>
                <a:cubicBezTo>
                  <a:pt x="696" y="450"/>
                  <a:pt x="695" y="444"/>
                  <a:pt x="694" y="439"/>
                </a:cubicBezTo>
                <a:cubicBezTo>
                  <a:pt x="691" y="429"/>
                  <a:pt x="690" y="419"/>
                  <a:pt x="684" y="410"/>
                </a:cubicBezTo>
                <a:cubicBezTo>
                  <a:pt x="682" y="406"/>
                  <a:pt x="679" y="405"/>
                  <a:pt x="677" y="401"/>
                </a:cubicBezTo>
                <a:cubicBezTo>
                  <a:pt x="676" y="398"/>
                  <a:pt x="677" y="394"/>
                  <a:pt x="677" y="391"/>
                </a:cubicBezTo>
                <a:cubicBezTo>
                  <a:pt x="677" y="387"/>
                  <a:pt x="676" y="384"/>
                  <a:pt x="677" y="380"/>
                </a:cubicBezTo>
                <a:cubicBezTo>
                  <a:pt x="677" y="376"/>
                  <a:pt x="679" y="374"/>
                  <a:pt x="681" y="371"/>
                </a:cubicBezTo>
                <a:cubicBezTo>
                  <a:pt x="684" y="365"/>
                  <a:pt x="683" y="359"/>
                  <a:pt x="684" y="353"/>
                </a:cubicBezTo>
                <a:cubicBezTo>
                  <a:pt x="686" y="345"/>
                  <a:pt x="689" y="337"/>
                  <a:pt x="687" y="328"/>
                </a:cubicBezTo>
                <a:cubicBezTo>
                  <a:pt x="686" y="320"/>
                  <a:pt x="682" y="312"/>
                  <a:pt x="677" y="305"/>
                </a:cubicBezTo>
                <a:cubicBezTo>
                  <a:pt x="672" y="296"/>
                  <a:pt x="669" y="286"/>
                  <a:pt x="669" y="276"/>
                </a:cubicBezTo>
                <a:cubicBezTo>
                  <a:pt x="669" y="273"/>
                  <a:pt x="668" y="267"/>
                  <a:pt x="670" y="265"/>
                </a:cubicBezTo>
                <a:cubicBezTo>
                  <a:pt x="671" y="263"/>
                  <a:pt x="673" y="264"/>
                  <a:pt x="673" y="262"/>
                </a:cubicBezTo>
                <a:cubicBezTo>
                  <a:pt x="674" y="259"/>
                  <a:pt x="673" y="255"/>
                  <a:pt x="672" y="253"/>
                </a:cubicBezTo>
                <a:cubicBezTo>
                  <a:pt x="672" y="249"/>
                  <a:pt x="671" y="246"/>
                  <a:pt x="670" y="243"/>
                </a:cubicBezTo>
                <a:cubicBezTo>
                  <a:pt x="670" y="241"/>
                  <a:pt x="670" y="240"/>
                  <a:pt x="669" y="239"/>
                </a:cubicBezTo>
                <a:cubicBezTo>
                  <a:pt x="667" y="238"/>
                  <a:pt x="663" y="239"/>
                  <a:pt x="661" y="237"/>
                </a:cubicBezTo>
                <a:cubicBezTo>
                  <a:pt x="659" y="236"/>
                  <a:pt x="658" y="233"/>
                  <a:pt x="657" y="230"/>
                </a:cubicBezTo>
                <a:cubicBezTo>
                  <a:pt x="656" y="225"/>
                  <a:pt x="661" y="224"/>
                  <a:pt x="664" y="221"/>
                </a:cubicBezTo>
                <a:cubicBezTo>
                  <a:pt x="666" y="218"/>
                  <a:pt x="666" y="214"/>
                  <a:pt x="666" y="211"/>
                </a:cubicBezTo>
                <a:cubicBezTo>
                  <a:pt x="665" y="204"/>
                  <a:pt x="662" y="199"/>
                  <a:pt x="662" y="192"/>
                </a:cubicBezTo>
                <a:cubicBezTo>
                  <a:pt x="662" y="188"/>
                  <a:pt x="662" y="184"/>
                  <a:pt x="662" y="180"/>
                </a:cubicBezTo>
                <a:cubicBezTo>
                  <a:pt x="662" y="178"/>
                  <a:pt x="663" y="176"/>
                  <a:pt x="663" y="174"/>
                </a:cubicBezTo>
                <a:cubicBezTo>
                  <a:pt x="665" y="169"/>
                  <a:pt x="668" y="167"/>
                  <a:pt x="667" y="162"/>
                </a:cubicBezTo>
                <a:cubicBezTo>
                  <a:pt x="660" y="161"/>
                  <a:pt x="659" y="153"/>
                  <a:pt x="656" y="148"/>
                </a:cubicBezTo>
                <a:cubicBezTo>
                  <a:pt x="654" y="145"/>
                  <a:pt x="653" y="143"/>
                  <a:pt x="649" y="142"/>
                </a:cubicBezTo>
                <a:cubicBezTo>
                  <a:pt x="647" y="141"/>
                  <a:pt x="645" y="140"/>
                  <a:pt x="642" y="140"/>
                </a:cubicBezTo>
                <a:cubicBezTo>
                  <a:pt x="641" y="137"/>
                  <a:pt x="642" y="133"/>
                  <a:pt x="641" y="129"/>
                </a:cubicBezTo>
                <a:cubicBezTo>
                  <a:pt x="641" y="128"/>
                  <a:pt x="642" y="125"/>
                  <a:pt x="641" y="123"/>
                </a:cubicBezTo>
                <a:cubicBezTo>
                  <a:pt x="639" y="122"/>
                  <a:pt x="634" y="121"/>
                  <a:pt x="632" y="120"/>
                </a:cubicBezTo>
                <a:cubicBezTo>
                  <a:pt x="629" y="119"/>
                  <a:pt x="628" y="120"/>
                  <a:pt x="627" y="117"/>
                </a:cubicBezTo>
                <a:cubicBezTo>
                  <a:pt x="626" y="115"/>
                  <a:pt x="625" y="114"/>
                  <a:pt x="624" y="112"/>
                </a:cubicBezTo>
                <a:cubicBezTo>
                  <a:pt x="621" y="106"/>
                  <a:pt x="616" y="100"/>
                  <a:pt x="613" y="95"/>
                </a:cubicBezTo>
                <a:cubicBezTo>
                  <a:pt x="609" y="90"/>
                  <a:pt x="607" y="89"/>
                  <a:pt x="602" y="86"/>
                </a:cubicBezTo>
                <a:cubicBezTo>
                  <a:pt x="598" y="85"/>
                  <a:pt x="595" y="84"/>
                  <a:pt x="591" y="84"/>
                </a:cubicBezTo>
                <a:cubicBezTo>
                  <a:pt x="589" y="84"/>
                  <a:pt x="588" y="84"/>
                  <a:pt x="587" y="83"/>
                </a:cubicBezTo>
                <a:cubicBezTo>
                  <a:pt x="585" y="82"/>
                  <a:pt x="583" y="80"/>
                  <a:pt x="582" y="78"/>
                </a:cubicBezTo>
                <a:cubicBezTo>
                  <a:pt x="579" y="76"/>
                  <a:pt x="577" y="74"/>
                  <a:pt x="574" y="72"/>
                </a:cubicBezTo>
                <a:cubicBezTo>
                  <a:pt x="570" y="69"/>
                  <a:pt x="568" y="69"/>
                  <a:pt x="563" y="68"/>
                </a:cubicBezTo>
                <a:cubicBezTo>
                  <a:pt x="559" y="67"/>
                  <a:pt x="555" y="62"/>
                  <a:pt x="552" y="59"/>
                </a:cubicBezTo>
                <a:cubicBezTo>
                  <a:pt x="549" y="54"/>
                  <a:pt x="547" y="50"/>
                  <a:pt x="542" y="47"/>
                </a:cubicBezTo>
                <a:cubicBezTo>
                  <a:pt x="538" y="44"/>
                  <a:pt x="537" y="39"/>
                  <a:pt x="534" y="35"/>
                </a:cubicBezTo>
                <a:cubicBezTo>
                  <a:pt x="531" y="32"/>
                  <a:pt x="528" y="30"/>
                  <a:pt x="525" y="28"/>
                </a:cubicBezTo>
                <a:cubicBezTo>
                  <a:pt x="523" y="26"/>
                  <a:pt x="522" y="24"/>
                  <a:pt x="519" y="22"/>
                </a:cubicBezTo>
                <a:cubicBezTo>
                  <a:pt x="516" y="19"/>
                  <a:pt x="513" y="17"/>
                  <a:pt x="510" y="14"/>
                </a:cubicBezTo>
                <a:cubicBezTo>
                  <a:pt x="508" y="11"/>
                  <a:pt x="505" y="8"/>
                  <a:pt x="504" y="5"/>
                </a:cubicBezTo>
                <a:cubicBezTo>
                  <a:pt x="503" y="4"/>
                  <a:pt x="503" y="2"/>
                  <a:pt x="502" y="1"/>
                </a:cubicBezTo>
                <a:cubicBezTo>
                  <a:pt x="502" y="1"/>
                  <a:pt x="502" y="0"/>
                  <a:pt x="502" y="0"/>
                </a:cubicBezTo>
                <a:cubicBezTo>
                  <a:pt x="500" y="0"/>
                  <a:pt x="498" y="0"/>
                  <a:pt x="497" y="1"/>
                </a:cubicBezTo>
                <a:cubicBezTo>
                  <a:pt x="494" y="1"/>
                  <a:pt x="481" y="1"/>
                  <a:pt x="480" y="4"/>
                </a:cubicBezTo>
                <a:cubicBezTo>
                  <a:pt x="482" y="6"/>
                  <a:pt x="483" y="10"/>
                  <a:pt x="485" y="12"/>
                </a:cubicBezTo>
                <a:cubicBezTo>
                  <a:pt x="487" y="17"/>
                  <a:pt x="490" y="22"/>
                  <a:pt x="493" y="26"/>
                </a:cubicBezTo>
                <a:cubicBezTo>
                  <a:pt x="498" y="33"/>
                  <a:pt x="500" y="39"/>
                  <a:pt x="500" y="47"/>
                </a:cubicBezTo>
                <a:cubicBezTo>
                  <a:pt x="500" y="54"/>
                  <a:pt x="497" y="56"/>
                  <a:pt x="492" y="60"/>
                </a:cubicBezTo>
                <a:cubicBezTo>
                  <a:pt x="487" y="64"/>
                  <a:pt x="483" y="67"/>
                  <a:pt x="478" y="70"/>
                </a:cubicBezTo>
                <a:cubicBezTo>
                  <a:pt x="475" y="72"/>
                  <a:pt x="470" y="73"/>
                  <a:pt x="468" y="76"/>
                </a:cubicBezTo>
                <a:cubicBezTo>
                  <a:pt x="471" y="78"/>
                  <a:pt x="484" y="81"/>
                  <a:pt x="484" y="85"/>
                </a:cubicBezTo>
                <a:cubicBezTo>
                  <a:pt x="484" y="86"/>
                  <a:pt x="481" y="88"/>
                  <a:pt x="481" y="89"/>
                </a:cubicBezTo>
                <a:cubicBezTo>
                  <a:pt x="480" y="91"/>
                  <a:pt x="480" y="92"/>
                  <a:pt x="478" y="95"/>
                </a:cubicBezTo>
                <a:cubicBezTo>
                  <a:pt x="478" y="96"/>
                  <a:pt x="475" y="100"/>
                  <a:pt x="474" y="101"/>
                </a:cubicBezTo>
                <a:cubicBezTo>
                  <a:pt x="472" y="102"/>
                  <a:pt x="471" y="101"/>
                  <a:pt x="469" y="101"/>
                </a:cubicBezTo>
                <a:cubicBezTo>
                  <a:pt x="462" y="100"/>
                  <a:pt x="456" y="98"/>
                  <a:pt x="449" y="94"/>
                </a:cubicBezTo>
                <a:cubicBezTo>
                  <a:pt x="444" y="91"/>
                  <a:pt x="438" y="92"/>
                  <a:pt x="432" y="91"/>
                </a:cubicBezTo>
                <a:cubicBezTo>
                  <a:pt x="423" y="89"/>
                  <a:pt x="414" y="87"/>
                  <a:pt x="405" y="84"/>
                </a:cubicBezTo>
                <a:cubicBezTo>
                  <a:pt x="403" y="83"/>
                  <a:pt x="399" y="83"/>
                  <a:pt x="397" y="82"/>
                </a:cubicBezTo>
                <a:cubicBezTo>
                  <a:pt x="394" y="81"/>
                  <a:pt x="393" y="80"/>
                  <a:pt x="391" y="80"/>
                </a:cubicBezTo>
                <a:cubicBezTo>
                  <a:pt x="387" y="80"/>
                  <a:pt x="382" y="81"/>
                  <a:pt x="379" y="78"/>
                </a:cubicBezTo>
                <a:cubicBezTo>
                  <a:pt x="380" y="83"/>
                  <a:pt x="380" y="89"/>
                  <a:pt x="380" y="94"/>
                </a:cubicBezTo>
                <a:cubicBezTo>
                  <a:pt x="380" y="117"/>
                  <a:pt x="380" y="117"/>
                  <a:pt x="380" y="117"/>
                </a:cubicBezTo>
                <a:cubicBezTo>
                  <a:pt x="380" y="119"/>
                  <a:pt x="380" y="123"/>
                  <a:pt x="380" y="124"/>
                </a:cubicBezTo>
                <a:cubicBezTo>
                  <a:pt x="379" y="126"/>
                  <a:pt x="378" y="128"/>
                  <a:pt x="378" y="129"/>
                </a:cubicBezTo>
                <a:cubicBezTo>
                  <a:pt x="377" y="132"/>
                  <a:pt x="375" y="134"/>
                  <a:pt x="373" y="137"/>
                </a:cubicBezTo>
                <a:cubicBezTo>
                  <a:pt x="371" y="142"/>
                  <a:pt x="368" y="147"/>
                  <a:pt x="366" y="151"/>
                </a:cubicBezTo>
                <a:cubicBezTo>
                  <a:pt x="365" y="153"/>
                  <a:pt x="365" y="155"/>
                  <a:pt x="364" y="157"/>
                </a:cubicBezTo>
                <a:cubicBezTo>
                  <a:pt x="359" y="155"/>
                  <a:pt x="354" y="152"/>
                  <a:pt x="349" y="151"/>
                </a:cubicBezTo>
                <a:cubicBezTo>
                  <a:pt x="345" y="149"/>
                  <a:pt x="343" y="147"/>
                  <a:pt x="340" y="146"/>
                </a:cubicBezTo>
                <a:cubicBezTo>
                  <a:pt x="336" y="144"/>
                  <a:pt x="329" y="144"/>
                  <a:pt x="325" y="145"/>
                </a:cubicBezTo>
                <a:cubicBezTo>
                  <a:pt x="322" y="146"/>
                  <a:pt x="319" y="149"/>
                  <a:pt x="317" y="151"/>
                </a:cubicBezTo>
                <a:cubicBezTo>
                  <a:pt x="313" y="153"/>
                  <a:pt x="311" y="155"/>
                  <a:pt x="308" y="159"/>
                </a:cubicBezTo>
                <a:cubicBezTo>
                  <a:pt x="305" y="163"/>
                  <a:pt x="302" y="168"/>
                  <a:pt x="299" y="172"/>
                </a:cubicBezTo>
                <a:cubicBezTo>
                  <a:pt x="298" y="173"/>
                  <a:pt x="295" y="175"/>
                  <a:pt x="295" y="177"/>
                </a:cubicBezTo>
                <a:cubicBezTo>
                  <a:pt x="292" y="178"/>
                  <a:pt x="292" y="181"/>
                  <a:pt x="291" y="183"/>
                </a:cubicBezTo>
                <a:cubicBezTo>
                  <a:pt x="290" y="185"/>
                  <a:pt x="289" y="186"/>
                  <a:pt x="288" y="188"/>
                </a:cubicBezTo>
                <a:cubicBezTo>
                  <a:pt x="289" y="187"/>
                  <a:pt x="290" y="187"/>
                  <a:pt x="290" y="187"/>
                </a:cubicBezTo>
                <a:cubicBezTo>
                  <a:pt x="289" y="188"/>
                  <a:pt x="289" y="190"/>
                  <a:pt x="288" y="192"/>
                </a:cubicBezTo>
                <a:cubicBezTo>
                  <a:pt x="287" y="195"/>
                  <a:pt x="285" y="199"/>
                  <a:pt x="284" y="202"/>
                </a:cubicBezTo>
                <a:cubicBezTo>
                  <a:pt x="282" y="207"/>
                  <a:pt x="280" y="211"/>
                  <a:pt x="279" y="216"/>
                </a:cubicBezTo>
                <a:cubicBezTo>
                  <a:pt x="279" y="220"/>
                  <a:pt x="278" y="223"/>
                  <a:pt x="274" y="224"/>
                </a:cubicBezTo>
                <a:cubicBezTo>
                  <a:pt x="269" y="227"/>
                  <a:pt x="268" y="229"/>
                  <a:pt x="267" y="234"/>
                </a:cubicBezTo>
                <a:cubicBezTo>
                  <a:pt x="266" y="237"/>
                  <a:pt x="266" y="239"/>
                  <a:pt x="266" y="243"/>
                </a:cubicBezTo>
                <a:cubicBezTo>
                  <a:pt x="266" y="245"/>
                  <a:pt x="266" y="247"/>
                  <a:pt x="267" y="249"/>
                </a:cubicBezTo>
                <a:cubicBezTo>
                  <a:pt x="268" y="253"/>
                  <a:pt x="268" y="256"/>
                  <a:pt x="269" y="259"/>
                </a:cubicBezTo>
                <a:cubicBezTo>
                  <a:pt x="269" y="261"/>
                  <a:pt x="271" y="263"/>
                  <a:pt x="272" y="265"/>
                </a:cubicBezTo>
                <a:cubicBezTo>
                  <a:pt x="272" y="266"/>
                  <a:pt x="272" y="268"/>
                  <a:pt x="272" y="270"/>
                </a:cubicBezTo>
                <a:cubicBezTo>
                  <a:pt x="272" y="272"/>
                  <a:pt x="274" y="275"/>
                  <a:pt x="275" y="278"/>
                </a:cubicBezTo>
                <a:cubicBezTo>
                  <a:pt x="276" y="282"/>
                  <a:pt x="277" y="294"/>
                  <a:pt x="273" y="297"/>
                </a:cubicBezTo>
                <a:cubicBezTo>
                  <a:pt x="269" y="299"/>
                  <a:pt x="265" y="300"/>
                  <a:pt x="261" y="303"/>
                </a:cubicBezTo>
                <a:cubicBezTo>
                  <a:pt x="258" y="306"/>
                  <a:pt x="256" y="310"/>
                  <a:pt x="256" y="314"/>
                </a:cubicBezTo>
                <a:cubicBezTo>
                  <a:pt x="255" y="319"/>
                  <a:pt x="252" y="323"/>
                  <a:pt x="250" y="327"/>
                </a:cubicBezTo>
                <a:cubicBezTo>
                  <a:pt x="247" y="335"/>
                  <a:pt x="243" y="344"/>
                  <a:pt x="239" y="352"/>
                </a:cubicBezTo>
                <a:cubicBezTo>
                  <a:pt x="237" y="357"/>
                  <a:pt x="236" y="360"/>
                  <a:pt x="231" y="363"/>
                </a:cubicBezTo>
                <a:cubicBezTo>
                  <a:pt x="227" y="366"/>
                  <a:pt x="224" y="368"/>
                  <a:pt x="225" y="374"/>
                </a:cubicBezTo>
                <a:cubicBezTo>
                  <a:pt x="225" y="379"/>
                  <a:pt x="233" y="388"/>
                  <a:pt x="230" y="394"/>
                </a:cubicBezTo>
                <a:cubicBezTo>
                  <a:pt x="228" y="397"/>
                  <a:pt x="223" y="396"/>
                  <a:pt x="220" y="398"/>
                </a:cubicBezTo>
                <a:cubicBezTo>
                  <a:pt x="215" y="401"/>
                  <a:pt x="215" y="408"/>
                  <a:pt x="209" y="410"/>
                </a:cubicBezTo>
                <a:cubicBezTo>
                  <a:pt x="206" y="412"/>
                  <a:pt x="201" y="413"/>
                  <a:pt x="197" y="414"/>
                </a:cubicBezTo>
                <a:cubicBezTo>
                  <a:pt x="193" y="415"/>
                  <a:pt x="181" y="412"/>
                  <a:pt x="178" y="415"/>
                </a:cubicBezTo>
                <a:cubicBezTo>
                  <a:pt x="178" y="415"/>
                  <a:pt x="178" y="416"/>
                  <a:pt x="178" y="416"/>
                </a:cubicBezTo>
                <a:cubicBezTo>
                  <a:pt x="178" y="418"/>
                  <a:pt x="178" y="422"/>
                  <a:pt x="178" y="422"/>
                </a:cubicBezTo>
                <a:cubicBezTo>
                  <a:pt x="179" y="428"/>
                  <a:pt x="180" y="435"/>
                  <a:pt x="181" y="441"/>
                </a:cubicBezTo>
                <a:cubicBezTo>
                  <a:pt x="182" y="449"/>
                  <a:pt x="186" y="456"/>
                  <a:pt x="184" y="463"/>
                </a:cubicBezTo>
                <a:cubicBezTo>
                  <a:pt x="184" y="466"/>
                  <a:pt x="184" y="467"/>
                  <a:pt x="183" y="469"/>
                </a:cubicBezTo>
                <a:cubicBezTo>
                  <a:pt x="182" y="470"/>
                  <a:pt x="181" y="471"/>
                  <a:pt x="180" y="471"/>
                </a:cubicBezTo>
                <a:cubicBezTo>
                  <a:pt x="179" y="473"/>
                  <a:pt x="179" y="475"/>
                  <a:pt x="178" y="477"/>
                </a:cubicBezTo>
                <a:cubicBezTo>
                  <a:pt x="177" y="481"/>
                  <a:pt x="174" y="485"/>
                  <a:pt x="174" y="490"/>
                </a:cubicBezTo>
                <a:cubicBezTo>
                  <a:pt x="173" y="496"/>
                  <a:pt x="174" y="502"/>
                  <a:pt x="175" y="508"/>
                </a:cubicBezTo>
                <a:cubicBezTo>
                  <a:pt x="175" y="513"/>
                  <a:pt x="175" y="518"/>
                  <a:pt x="175" y="524"/>
                </a:cubicBezTo>
                <a:cubicBezTo>
                  <a:pt x="175" y="530"/>
                  <a:pt x="175" y="531"/>
                  <a:pt x="171" y="534"/>
                </a:cubicBezTo>
                <a:cubicBezTo>
                  <a:pt x="168" y="536"/>
                  <a:pt x="166" y="540"/>
                  <a:pt x="165" y="543"/>
                </a:cubicBezTo>
                <a:cubicBezTo>
                  <a:pt x="163" y="547"/>
                  <a:pt x="162" y="552"/>
                  <a:pt x="160" y="556"/>
                </a:cubicBezTo>
                <a:cubicBezTo>
                  <a:pt x="157" y="561"/>
                  <a:pt x="157" y="567"/>
                  <a:pt x="154" y="570"/>
                </a:cubicBezTo>
                <a:cubicBezTo>
                  <a:pt x="153" y="572"/>
                  <a:pt x="153" y="574"/>
                  <a:pt x="152" y="576"/>
                </a:cubicBezTo>
                <a:cubicBezTo>
                  <a:pt x="151" y="578"/>
                  <a:pt x="151" y="580"/>
                  <a:pt x="151" y="582"/>
                </a:cubicBezTo>
                <a:cubicBezTo>
                  <a:pt x="150" y="586"/>
                  <a:pt x="149" y="590"/>
                  <a:pt x="147" y="593"/>
                </a:cubicBezTo>
                <a:cubicBezTo>
                  <a:pt x="145" y="598"/>
                  <a:pt x="142" y="602"/>
                  <a:pt x="139" y="606"/>
                </a:cubicBezTo>
                <a:cubicBezTo>
                  <a:pt x="137" y="609"/>
                  <a:pt x="135" y="612"/>
                  <a:pt x="134" y="615"/>
                </a:cubicBezTo>
                <a:cubicBezTo>
                  <a:pt x="137" y="616"/>
                  <a:pt x="138" y="618"/>
                  <a:pt x="140" y="620"/>
                </a:cubicBezTo>
                <a:cubicBezTo>
                  <a:pt x="143" y="621"/>
                  <a:pt x="145" y="622"/>
                  <a:pt x="148" y="624"/>
                </a:cubicBezTo>
                <a:cubicBezTo>
                  <a:pt x="153" y="628"/>
                  <a:pt x="151" y="636"/>
                  <a:pt x="151" y="642"/>
                </a:cubicBezTo>
                <a:cubicBezTo>
                  <a:pt x="151" y="646"/>
                  <a:pt x="151" y="650"/>
                  <a:pt x="151" y="653"/>
                </a:cubicBezTo>
                <a:cubicBezTo>
                  <a:pt x="152" y="657"/>
                  <a:pt x="154" y="661"/>
                  <a:pt x="155" y="665"/>
                </a:cubicBezTo>
                <a:cubicBezTo>
                  <a:pt x="155" y="669"/>
                  <a:pt x="154" y="672"/>
                  <a:pt x="152" y="676"/>
                </a:cubicBezTo>
                <a:cubicBezTo>
                  <a:pt x="151" y="679"/>
                  <a:pt x="150" y="684"/>
                  <a:pt x="148" y="687"/>
                </a:cubicBezTo>
                <a:cubicBezTo>
                  <a:pt x="144" y="685"/>
                  <a:pt x="138" y="685"/>
                  <a:pt x="134" y="684"/>
                </a:cubicBezTo>
                <a:cubicBezTo>
                  <a:pt x="128" y="684"/>
                  <a:pt x="123" y="683"/>
                  <a:pt x="117" y="682"/>
                </a:cubicBezTo>
                <a:cubicBezTo>
                  <a:pt x="112" y="682"/>
                  <a:pt x="108" y="683"/>
                  <a:pt x="103" y="683"/>
                </a:cubicBezTo>
                <a:cubicBezTo>
                  <a:pt x="98" y="683"/>
                  <a:pt x="94" y="684"/>
                  <a:pt x="89" y="686"/>
                </a:cubicBezTo>
                <a:cubicBezTo>
                  <a:pt x="85" y="688"/>
                  <a:pt x="84" y="692"/>
                  <a:pt x="81" y="694"/>
                </a:cubicBezTo>
                <a:cubicBezTo>
                  <a:pt x="80" y="695"/>
                  <a:pt x="78" y="695"/>
                  <a:pt x="76" y="696"/>
                </a:cubicBezTo>
                <a:cubicBezTo>
                  <a:pt x="74" y="697"/>
                  <a:pt x="73" y="699"/>
                  <a:pt x="71" y="700"/>
                </a:cubicBezTo>
                <a:cubicBezTo>
                  <a:pt x="70" y="702"/>
                  <a:pt x="70" y="703"/>
                  <a:pt x="68" y="705"/>
                </a:cubicBezTo>
                <a:cubicBezTo>
                  <a:pt x="67" y="706"/>
                  <a:pt x="67" y="708"/>
                  <a:pt x="67" y="710"/>
                </a:cubicBezTo>
                <a:cubicBezTo>
                  <a:pt x="66" y="712"/>
                  <a:pt x="65" y="715"/>
                  <a:pt x="64" y="718"/>
                </a:cubicBezTo>
                <a:cubicBezTo>
                  <a:pt x="63" y="722"/>
                  <a:pt x="60" y="727"/>
                  <a:pt x="57" y="731"/>
                </a:cubicBezTo>
                <a:cubicBezTo>
                  <a:pt x="54" y="736"/>
                  <a:pt x="49" y="738"/>
                  <a:pt x="48" y="745"/>
                </a:cubicBezTo>
                <a:cubicBezTo>
                  <a:pt x="48" y="749"/>
                  <a:pt x="48" y="753"/>
                  <a:pt x="48" y="757"/>
                </a:cubicBezTo>
                <a:cubicBezTo>
                  <a:pt x="48" y="762"/>
                  <a:pt x="49" y="770"/>
                  <a:pt x="46" y="775"/>
                </a:cubicBezTo>
                <a:cubicBezTo>
                  <a:pt x="45" y="777"/>
                  <a:pt x="44" y="778"/>
                  <a:pt x="44" y="780"/>
                </a:cubicBezTo>
                <a:cubicBezTo>
                  <a:pt x="44" y="782"/>
                  <a:pt x="45" y="784"/>
                  <a:pt x="45" y="786"/>
                </a:cubicBezTo>
                <a:cubicBezTo>
                  <a:pt x="47" y="789"/>
                  <a:pt x="48" y="792"/>
                  <a:pt x="49" y="795"/>
                </a:cubicBezTo>
                <a:cubicBezTo>
                  <a:pt x="50" y="799"/>
                  <a:pt x="50" y="803"/>
                  <a:pt x="52" y="807"/>
                </a:cubicBezTo>
                <a:cubicBezTo>
                  <a:pt x="53" y="809"/>
                  <a:pt x="54" y="810"/>
                  <a:pt x="53" y="812"/>
                </a:cubicBezTo>
                <a:cubicBezTo>
                  <a:pt x="53" y="814"/>
                  <a:pt x="50" y="816"/>
                  <a:pt x="49" y="817"/>
                </a:cubicBezTo>
                <a:cubicBezTo>
                  <a:pt x="48" y="818"/>
                  <a:pt x="48" y="820"/>
                  <a:pt x="47" y="821"/>
                </a:cubicBezTo>
                <a:cubicBezTo>
                  <a:pt x="47" y="822"/>
                  <a:pt x="45" y="821"/>
                  <a:pt x="45" y="822"/>
                </a:cubicBezTo>
                <a:cubicBezTo>
                  <a:pt x="44" y="824"/>
                  <a:pt x="45" y="828"/>
                  <a:pt x="45" y="830"/>
                </a:cubicBezTo>
                <a:cubicBezTo>
                  <a:pt x="45" y="836"/>
                  <a:pt x="45" y="841"/>
                  <a:pt x="45" y="847"/>
                </a:cubicBezTo>
                <a:cubicBezTo>
                  <a:pt x="45" y="851"/>
                  <a:pt x="44" y="855"/>
                  <a:pt x="43" y="860"/>
                </a:cubicBezTo>
                <a:cubicBezTo>
                  <a:pt x="43" y="863"/>
                  <a:pt x="44" y="863"/>
                  <a:pt x="45" y="866"/>
                </a:cubicBezTo>
                <a:cubicBezTo>
                  <a:pt x="49" y="872"/>
                  <a:pt x="52" y="879"/>
                  <a:pt x="55" y="886"/>
                </a:cubicBezTo>
                <a:cubicBezTo>
                  <a:pt x="56" y="888"/>
                  <a:pt x="57" y="890"/>
                  <a:pt x="57" y="892"/>
                </a:cubicBezTo>
                <a:cubicBezTo>
                  <a:pt x="58" y="896"/>
                  <a:pt x="57" y="900"/>
                  <a:pt x="57" y="904"/>
                </a:cubicBezTo>
                <a:cubicBezTo>
                  <a:pt x="57" y="918"/>
                  <a:pt x="57" y="931"/>
                  <a:pt x="54" y="944"/>
                </a:cubicBezTo>
                <a:cubicBezTo>
                  <a:pt x="53" y="950"/>
                  <a:pt x="48" y="958"/>
                  <a:pt x="51" y="964"/>
                </a:cubicBezTo>
                <a:cubicBezTo>
                  <a:pt x="53" y="968"/>
                  <a:pt x="58" y="969"/>
                  <a:pt x="61" y="971"/>
                </a:cubicBezTo>
                <a:cubicBezTo>
                  <a:pt x="64" y="973"/>
                  <a:pt x="65" y="976"/>
                  <a:pt x="68" y="979"/>
                </a:cubicBezTo>
                <a:cubicBezTo>
                  <a:pt x="72" y="983"/>
                  <a:pt x="80" y="979"/>
                  <a:pt x="84" y="985"/>
                </a:cubicBezTo>
                <a:cubicBezTo>
                  <a:pt x="85" y="985"/>
                  <a:pt x="84" y="987"/>
                  <a:pt x="85" y="987"/>
                </a:cubicBezTo>
                <a:cubicBezTo>
                  <a:pt x="86" y="989"/>
                  <a:pt x="87" y="989"/>
                  <a:pt x="88" y="990"/>
                </a:cubicBezTo>
                <a:cubicBezTo>
                  <a:pt x="90" y="992"/>
                  <a:pt x="93" y="998"/>
                  <a:pt x="96" y="999"/>
                </a:cubicBezTo>
                <a:cubicBezTo>
                  <a:pt x="97" y="1003"/>
                  <a:pt x="92" y="1008"/>
                  <a:pt x="90" y="1011"/>
                </a:cubicBezTo>
                <a:cubicBezTo>
                  <a:pt x="88" y="1016"/>
                  <a:pt x="86" y="1021"/>
                  <a:pt x="84" y="1026"/>
                </a:cubicBezTo>
                <a:cubicBezTo>
                  <a:pt x="82" y="1029"/>
                  <a:pt x="82" y="1028"/>
                  <a:pt x="82" y="1030"/>
                </a:cubicBezTo>
                <a:cubicBezTo>
                  <a:pt x="81" y="1032"/>
                  <a:pt x="82" y="1032"/>
                  <a:pt x="81" y="1034"/>
                </a:cubicBezTo>
                <a:cubicBezTo>
                  <a:pt x="80" y="1034"/>
                  <a:pt x="79" y="1035"/>
                  <a:pt x="77" y="1035"/>
                </a:cubicBezTo>
                <a:cubicBezTo>
                  <a:pt x="76" y="1035"/>
                  <a:pt x="76" y="1035"/>
                  <a:pt x="76" y="1036"/>
                </a:cubicBezTo>
                <a:cubicBezTo>
                  <a:pt x="75" y="1036"/>
                  <a:pt x="74" y="1036"/>
                  <a:pt x="73" y="1037"/>
                </a:cubicBezTo>
                <a:cubicBezTo>
                  <a:pt x="71" y="1038"/>
                  <a:pt x="69" y="1039"/>
                  <a:pt x="66" y="1039"/>
                </a:cubicBezTo>
                <a:cubicBezTo>
                  <a:pt x="64" y="1040"/>
                  <a:pt x="63" y="1039"/>
                  <a:pt x="61" y="1039"/>
                </a:cubicBezTo>
                <a:cubicBezTo>
                  <a:pt x="60" y="1042"/>
                  <a:pt x="62" y="1048"/>
                  <a:pt x="62" y="1051"/>
                </a:cubicBezTo>
                <a:cubicBezTo>
                  <a:pt x="63" y="1055"/>
                  <a:pt x="64" y="1059"/>
                  <a:pt x="65" y="1063"/>
                </a:cubicBezTo>
                <a:cubicBezTo>
                  <a:pt x="68" y="1075"/>
                  <a:pt x="76" y="1084"/>
                  <a:pt x="78" y="1096"/>
                </a:cubicBezTo>
                <a:cubicBezTo>
                  <a:pt x="78" y="1099"/>
                  <a:pt x="79" y="1102"/>
                  <a:pt x="78" y="1105"/>
                </a:cubicBezTo>
                <a:cubicBezTo>
                  <a:pt x="78" y="1107"/>
                  <a:pt x="77" y="1108"/>
                  <a:pt x="75" y="1111"/>
                </a:cubicBezTo>
                <a:cubicBezTo>
                  <a:pt x="72" y="1116"/>
                  <a:pt x="67" y="1122"/>
                  <a:pt x="65" y="1129"/>
                </a:cubicBezTo>
                <a:cubicBezTo>
                  <a:pt x="66" y="1128"/>
                  <a:pt x="67" y="1128"/>
                  <a:pt x="67" y="1128"/>
                </a:cubicBezTo>
                <a:cubicBezTo>
                  <a:pt x="68" y="1127"/>
                  <a:pt x="69" y="1126"/>
                  <a:pt x="70" y="1128"/>
                </a:cubicBezTo>
                <a:cubicBezTo>
                  <a:pt x="69" y="1128"/>
                  <a:pt x="68" y="1128"/>
                  <a:pt x="67" y="1128"/>
                </a:cubicBezTo>
                <a:cubicBezTo>
                  <a:pt x="67" y="1129"/>
                  <a:pt x="67" y="1131"/>
                  <a:pt x="67" y="1131"/>
                </a:cubicBezTo>
                <a:cubicBezTo>
                  <a:pt x="66" y="1134"/>
                  <a:pt x="64" y="1135"/>
                  <a:pt x="63" y="1138"/>
                </a:cubicBezTo>
                <a:cubicBezTo>
                  <a:pt x="61" y="1143"/>
                  <a:pt x="62" y="1150"/>
                  <a:pt x="60" y="1154"/>
                </a:cubicBezTo>
                <a:cubicBezTo>
                  <a:pt x="57" y="1158"/>
                  <a:pt x="52" y="1161"/>
                  <a:pt x="49" y="1162"/>
                </a:cubicBezTo>
                <a:cubicBezTo>
                  <a:pt x="44" y="1164"/>
                  <a:pt x="41" y="1169"/>
                  <a:pt x="35" y="1169"/>
                </a:cubicBezTo>
                <a:cubicBezTo>
                  <a:pt x="34" y="1173"/>
                  <a:pt x="39" y="1177"/>
                  <a:pt x="39" y="1181"/>
                </a:cubicBezTo>
                <a:cubicBezTo>
                  <a:pt x="38" y="1184"/>
                  <a:pt x="38" y="1185"/>
                  <a:pt x="36" y="1187"/>
                </a:cubicBezTo>
                <a:cubicBezTo>
                  <a:pt x="35" y="1189"/>
                  <a:pt x="31" y="1192"/>
                  <a:pt x="30" y="1195"/>
                </a:cubicBezTo>
                <a:cubicBezTo>
                  <a:pt x="30" y="1197"/>
                  <a:pt x="30" y="1200"/>
                  <a:pt x="30" y="1202"/>
                </a:cubicBezTo>
                <a:cubicBezTo>
                  <a:pt x="30" y="1210"/>
                  <a:pt x="33" y="1218"/>
                  <a:pt x="33" y="1226"/>
                </a:cubicBezTo>
                <a:cubicBezTo>
                  <a:pt x="33" y="1235"/>
                  <a:pt x="33" y="1244"/>
                  <a:pt x="30" y="1253"/>
                </a:cubicBezTo>
                <a:cubicBezTo>
                  <a:pt x="29" y="1258"/>
                  <a:pt x="30" y="1262"/>
                  <a:pt x="29" y="1266"/>
                </a:cubicBezTo>
                <a:cubicBezTo>
                  <a:pt x="28" y="1270"/>
                  <a:pt x="26" y="1274"/>
                  <a:pt x="21" y="1273"/>
                </a:cubicBezTo>
                <a:cubicBezTo>
                  <a:pt x="20" y="1273"/>
                  <a:pt x="21" y="1271"/>
                  <a:pt x="19" y="1271"/>
                </a:cubicBezTo>
                <a:cubicBezTo>
                  <a:pt x="18" y="1270"/>
                  <a:pt x="17" y="1270"/>
                  <a:pt x="16" y="1270"/>
                </a:cubicBezTo>
                <a:cubicBezTo>
                  <a:pt x="13" y="1268"/>
                  <a:pt x="13" y="1265"/>
                  <a:pt x="12" y="1262"/>
                </a:cubicBezTo>
                <a:cubicBezTo>
                  <a:pt x="11" y="1259"/>
                  <a:pt x="11" y="1253"/>
                  <a:pt x="8" y="1252"/>
                </a:cubicBezTo>
                <a:cubicBezTo>
                  <a:pt x="6" y="1251"/>
                  <a:pt x="3" y="1253"/>
                  <a:pt x="2" y="1254"/>
                </a:cubicBezTo>
                <a:cubicBezTo>
                  <a:pt x="2" y="1254"/>
                  <a:pt x="2" y="1255"/>
                  <a:pt x="2" y="1255"/>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4" name="Freeform 61">
            <a:extLst>
              <a:ext uri="{FF2B5EF4-FFF2-40B4-BE49-F238E27FC236}">
                <a16:creationId xmlns:a16="http://schemas.microsoft.com/office/drawing/2014/main" id="{18D2FA52-0545-90E5-39AA-823A57B822AC}"/>
              </a:ext>
            </a:extLst>
          </p:cNvPr>
          <p:cNvSpPr>
            <a:spLocks/>
          </p:cNvSpPr>
          <p:nvPr/>
        </p:nvSpPr>
        <p:spPr bwMode="auto">
          <a:xfrm>
            <a:off x="3944515" y="3065316"/>
            <a:ext cx="104411" cy="201030"/>
          </a:xfrm>
          <a:custGeom>
            <a:avLst/>
            <a:gdLst/>
            <a:ahLst/>
            <a:cxnLst>
              <a:cxn ang="0">
                <a:pos x="55" y="10"/>
              </a:cxn>
              <a:cxn ang="0">
                <a:pos x="55" y="23"/>
              </a:cxn>
              <a:cxn ang="0">
                <a:pos x="49" y="25"/>
              </a:cxn>
              <a:cxn ang="0">
                <a:pos x="46" y="27"/>
              </a:cxn>
              <a:cxn ang="0">
                <a:pos x="43" y="28"/>
              </a:cxn>
              <a:cxn ang="0">
                <a:pos x="42" y="39"/>
              </a:cxn>
              <a:cxn ang="0">
                <a:pos x="42" y="51"/>
              </a:cxn>
              <a:cxn ang="0">
                <a:pos x="46" y="54"/>
              </a:cxn>
              <a:cxn ang="0">
                <a:pos x="44" y="61"/>
              </a:cxn>
              <a:cxn ang="0">
                <a:pos x="39" y="64"/>
              </a:cxn>
              <a:cxn ang="0">
                <a:pos x="39" y="68"/>
              </a:cxn>
              <a:cxn ang="0">
                <a:pos x="38" y="72"/>
              </a:cxn>
              <a:cxn ang="0">
                <a:pos x="35" y="79"/>
              </a:cxn>
              <a:cxn ang="0">
                <a:pos x="29" y="84"/>
              </a:cxn>
              <a:cxn ang="0">
                <a:pos x="24" y="87"/>
              </a:cxn>
              <a:cxn ang="0">
                <a:pos x="18" y="92"/>
              </a:cxn>
              <a:cxn ang="0">
                <a:pos x="15" y="98"/>
              </a:cxn>
              <a:cxn ang="0">
                <a:pos x="6" y="107"/>
              </a:cxn>
              <a:cxn ang="0">
                <a:pos x="4" y="105"/>
              </a:cxn>
              <a:cxn ang="0">
                <a:pos x="5" y="101"/>
              </a:cxn>
              <a:cxn ang="0">
                <a:pos x="7" y="94"/>
              </a:cxn>
              <a:cxn ang="0">
                <a:pos x="4" y="86"/>
              </a:cxn>
              <a:cxn ang="0">
                <a:pos x="1" y="77"/>
              </a:cxn>
              <a:cxn ang="0">
                <a:pos x="1" y="67"/>
              </a:cxn>
              <a:cxn ang="0">
                <a:pos x="3" y="59"/>
              </a:cxn>
              <a:cxn ang="0">
                <a:pos x="2" y="45"/>
              </a:cxn>
              <a:cxn ang="0">
                <a:pos x="7" y="41"/>
              </a:cxn>
              <a:cxn ang="0">
                <a:pos x="13" y="35"/>
              </a:cxn>
              <a:cxn ang="0">
                <a:pos x="13" y="22"/>
              </a:cxn>
              <a:cxn ang="0">
                <a:pos x="37" y="5"/>
              </a:cxn>
              <a:cxn ang="0">
                <a:pos x="42" y="6"/>
              </a:cxn>
              <a:cxn ang="0">
                <a:pos x="47" y="3"/>
              </a:cxn>
              <a:cxn ang="0">
                <a:pos x="55" y="6"/>
              </a:cxn>
              <a:cxn ang="0">
                <a:pos x="55" y="10"/>
              </a:cxn>
            </a:cxnLst>
            <a:rect l="0" t="0" r="r" b="b"/>
            <a:pathLst>
              <a:path w="57" h="109">
                <a:moveTo>
                  <a:pt x="55" y="10"/>
                </a:moveTo>
                <a:cubicBezTo>
                  <a:pt x="55" y="13"/>
                  <a:pt x="57" y="20"/>
                  <a:pt x="55" y="23"/>
                </a:cubicBezTo>
                <a:cubicBezTo>
                  <a:pt x="54" y="26"/>
                  <a:pt x="51" y="24"/>
                  <a:pt x="49" y="25"/>
                </a:cubicBezTo>
                <a:cubicBezTo>
                  <a:pt x="48" y="26"/>
                  <a:pt x="46" y="27"/>
                  <a:pt x="46" y="27"/>
                </a:cubicBezTo>
                <a:cubicBezTo>
                  <a:pt x="44" y="27"/>
                  <a:pt x="45" y="26"/>
                  <a:pt x="43" y="28"/>
                </a:cubicBezTo>
                <a:cubicBezTo>
                  <a:pt x="39" y="31"/>
                  <a:pt x="42" y="36"/>
                  <a:pt x="42" y="39"/>
                </a:cubicBezTo>
                <a:cubicBezTo>
                  <a:pt x="42" y="43"/>
                  <a:pt x="40" y="47"/>
                  <a:pt x="42" y="51"/>
                </a:cubicBezTo>
                <a:cubicBezTo>
                  <a:pt x="43" y="53"/>
                  <a:pt x="45" y="52"/>
                  <a:pt x="46" y="54"/>
                </a:cubicBezTo>
                <a:cubicBezTo>
                  <a:pt x="48" y="55"/>
                  <a:pt x="45" y="59"/>
                  <a:pt x="44" y="61"/>
                </a:cubicBezTo>
                <a:cubicBezTo>
                  <a:pt x="43" y="62"/>
                  <a:pt x="40" y="62"/>
                  <a:pt x="39" y="64"/>
                </a:cubicBezTo>
                <a:cubicBezTo>
                  <a:pt x="38" y="65"/>
                  <a:pt x="39" y="67"/>
                  <a:pt x="39" y="68"/>
                </a:cubicBezTo>
                <a:cubicBezTo>
                  <a:pt x="39" y="69"/>
                  <a:pt x="38" y="70"/>
                  <a:pt x="38" y="72"/>
                </a:cubicBezTo>
                <a:cubicBezTo>
                  <a:pt x="37" y="74"/>
                  <a:pt x="37" y="77"/>
                  <a:pt x="35" y="79"/>
                </a:cubicBezTo>
                <a:cubicBezTo>
                  <a:pt x="34" y="81"/>
                  <a:pt x="31" y="83"/>
                  <a:pt x="29" y="84"/>
                </a:cubicBezTo>
                <a:cubicBezTo>
                  <a:pt x="27" y="86"/>
                  <a:pt x="26" y="86"/>
                  <a:pt x="24" y="87"/>
                </a:cubicBezTo>
                <a:cubicBezTo>
                  <a:pt x="21" y="88"/>
                  <a:pt x="20" y="90"/>
                  <a:pt x="18" y="92"/>
                </a:cubicBezTo>
                <a:cubicBezTo>
                  <a:pt x="14" y="94"/>
                  <a:pt x="15" y="94"/>
                  <a:pt x="15" y="98"/>
                </a:cubicBezTo>
                <a:cubicBezTo>
                  <a:pt x="15" y="102"/>
                  <a:pt x="12" y="109"/>
                  <a:pt x="6" y="107"/>
                </a:cubicBezTo>
                <a:cubicBezTo>
                  <a:pt x="4" y="106"/>
                  <a:pt x="5" y="108"/>
                  <a:pt x="4" y="105"/>
                </a:cubicBezTo>
                <a:cubicBezTo>
                  <a:pt x="3" y="103"/>
                  <a:pt x="4" y="102"/>
                  <a:pt x="5" y="101"/>
                </a:cubicBezTo>
                <a:cubicBezTo>
                  <a:pt x="6" y="98"/>
                  <a:pt x="7" y="97"/>
                  <a:pt x="7" y="94"/>
                </a:cubicBezTo>
                <a:cubicBezTo>
                  <a:pt x="8" y="91"/>
                  <a:pt x="6" y="89"/>
                  <a:pt x="4" y="86"/>
                </a:cubicBezTo>
                <a:cubicBezTo>
                  <a:pt x="3" y="83"/>
                  <a:pt x="2" y="80"/>
                  <a:pt x="1" y="77"/>
                </a:cubicBezTo>
                <a:cubicBezTo>
                  <a:pt x="1" y="74"/>
                  <a:pt x="0" y="71"/>
                  <a:pt x="1" y="67"/>
                </a:cubicBezTo>
                <a:cubicBezTo>
                  <a:pt x="1" y="64"/>
                  <a:pt x="3" y="62"/>
                  <a:pt x="3" y="59"/>
                </a:cubicBezTo>
                <a:cubicBezTo>
                  <a:pt x="2" y="55"/>
                  <a:pt x="0" y="48"/>
                  <a:pt x="2" y="45"/>
                </a:cubicBezTo>
                <a:cubicBezTo>
                  <a:pt x="4" y="43"/>
                  <a:pt x="6" y="42"/>
                  <a:pt x="7" y="41"/>
                </a:cubicBezTo>
                <a:cubicBezTo>
                  <a:pt x="9" y="39"/>
                  <a:pt x="11" y="37"/>
                  <a:pt x="13" y="35"/>
                </a:cubicBezTo>
                <a:cubicBezTo>
                  <a:pt x="16" y="32"/>
                  <a:pt x="14" y="27"/>
                  <a:pt x="13" y="22"/>
                </a:cubicBezTo>
                <a:cubicBezTo>
                  <a:pt x="7" y="8"/>
                  <a:pt x="37" y="17"/>
                  <a:pt x="37" y="5"/>
                </a:cubicBezTo>
                <a:cubicBezTo>
                  <a:pt x="39" y="4"/>
                  <a:pt x="40" y="6"/>
                  <a:pt x="42" y="6"/>
                </a:cubicBezTo>
                <a:cubicBezTo>
                  <a:pt x="45" y="6"/>
                  <a:pt x="45" y="5"/>
                  <a:pt x="47" y="3"/>
                </a:cubicBezTo>
                <a:cubicBezTo>
                  <a:pt x="51" y="0"/>
                  <a:pt x="55" y="1"/>
                  <a:pt x="55" y="6"/>
                </a:cubicBezTo>
                <a:lnTo>
                  <a:pt x="55" y="1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5" name="Freeform 62">
            <a:extLst>
              <a:ext uri="{FF2B5EF4-FFF2-40B4-BE49-F238E27FC236}">
                <a16:creationId xmlns:a16="http://schemas.microsoft.com/office/drawing/2014/main" id="{A1434CFC-0B1C-3B36-7349-B591EDFBD4AC}"/>
              </a:ext>
            </a:extLst>
          </p:cNvPr>
          <p:cNvSpPr>
            <a:spLocks noEditPoints="1"/>
          </p:cNvSpPr>
          <p:nvPr/>
        </p:nvSpPr>
        <p:spPr bwMode="auto">
          <a:xfrm>
            <a:off x="4164243" y="272724"/>
            <a:ext cx="1111117" cy="2451310"/>
          </a:xfrm>
          <a:custGeom>
            <a:avLst/>
            <a:gdLst/>
            <a:ahLst/>
            <a:cxnLst>
              <a:cxn ang="0">
                <a:pos x="479" y="128"/>
              </a:cxn>
              <a:cxn ang="0">
                <a:pos x="589" y="963"/>
              </a:cxn>
              <a:cxn ang="0">
                <a:pos x="528" y="880"/>
              </a:cxn>
              <a:cxn ang="0">
                <a:pos x="530" y="815"/>
              </a:cxn>
              <a:cxn ang="0">
                <a:pos x="520" y="761"/>
              </a:cxn>
              <a:cxn ang="0">
                <a:pos x="501" y="712"/>
              </a:cxn>
              <a:cxn ang="0">
                <a:pos x="502" y="654"/>
              </a:cxn>
              <a:cxn ang="0">
                <a:pos x="513" y="378"/>
              </a:cxn>
              <a:cxn ang="0">
                <a:pos x="491" y="323"/>
              </a:cxn>
              <a:cxn ang="0">
                <a:pos x="441" y="261"/>
              </a:cxn>
              <a:cxn ang="0">
                <a:pos x="437" y="185"/>
              </a:cxn>
              <a:cxn ang="0">
                <a:pos x="458" y="162"/>
              </a:cxn>
              <a:cxn ang="0">
                <a:pos x="452" y="133"/>
              </a:cxn>
              <a:cxn ang="0">
                <a:pos x="471" y="84"/>
              </a:cxn>
              <a:cxn ang="0">
                <a:pos x="434" y="45"/>
              </a:cxn>
              <a:cxn ang="0">
                <a:pos x="414" y="17"/>
              </a:cxn>
              <a:cxn ang="0">
                <a:pos x="393" y="3"/>
              </a:cxn>
              <a:cxn ang="0">
                <a:pos x="374" y="14"/>
              </a:cxn>
              <a:cxn ang="0">
                <a:pos x="339" y="26"/>
              </a:cxn>
              <a:cxn ang="0">
                <a:pos x="306" y="64"/>
              </a:cxn>
              <a:cxn ang="0">
                <a:pos x="292" y="86"/>
              </a:cxn>
              <a:cxn ang="0">
                <a:pos x="287" y="167"/>
              </a:cxn>
              <a:cxn ang="0">
                <a:pos x="271" y="186"/>
              </a:cxn>
              <a:cxn ang="0">
                <a:pos x="256" y="203"/>
              </a:cxn>
              <a:cxn ang="0">
                <a:pos x="248" y="210"/>
              </a:cxn>
              <a:cxn ang="0">
                <a:pos x="232" y="220"/>
              </a:cxn>
              <a:cxn ang="0">
                <a:pos x="200" y="203"/>
              </a:cxn>
              <a:cxn ang="0">
                <a:pos x="172" y="215"/>
              </a:cxn>
              <a:cxn ang="0">
                <a:pos x="142" y="217"/>
              </a:cxn>
              <a:cxn ang="0">
                <a:pos x="105" y="211"/>
              </a:cxn>
              <a:cxn ang="0">
                <a:pos x="93" y="174"/>
              </a:cxn>
              <a:cxn ang="0">
                <a:pos x="67" y="135"/>
              </a:cxn>
              <a:cxn ang="0">
                <a:pos x="34" y="151"/>
              </a:cxn>
              <a:cxn ang="0">
                <a:pos x="0" y="158"/>
              </a:cxn>
              <a:cxn ang="0">
                <a:pos x="22" y="179"/>
              </a:cxn>
              <a:cxn ang="0">
                <a:pos x="66" y="225"/>
              </a:cxn>
              <a:cxn ang="0">
                <a:pos x="105" y="243"/>
              </a:cxn>
              <a:cxn ang="0">
                <a:pos x="144" y="280"/>
              </a:cxn>
              <a:cxn ang="0">
                <a:pos x="170" y="319"/>
              </a:cxn>
              <a:cxn ang="0">
                <a:pos x="167" y="378"/>
              </a:cxn>
              <a:cxn ang="0">
                <a:pos x="175" y="410"/>
              </a:cxn>
              <a:cxn ang="0">
                <a:pos x="190" y="485"/>
              </a:cxn>
              <a:cxn ang="0">
                <a:pos x="180" y="558"/>
              </a:cxn>
              <a:cxn ang="0">
                <a:pos x="196" y="616"/>
              </a:cxn>
              <a:cxn ang="0">
                <a:pos x="262" y="666"/>
              </a:cxn>
              <a:cxn ang="0">
                <a:pos x="261" y="726"/>
              </a:cxn>
              <a:cxn ang="0">
                <a:pos x="222" y="758"/>
              </a:cxn>
              <a:cxn ang="0">
                <a:pos x="164" y="841"/>
              </a:cxn>
              <a:cxn ang="0">
                <a:pos x="124" y="871"/>
              </a:cxn>
              <a:cxn ang="0">
                <a:pos x="96" y="932"/>
              </a:cxn>
              <a:cxn ang="0">
                <a:pos x="50" y="969"/>
              </a:cxn>
              <a:cxn ang="0">
                <a:pos x="43" y="1013"/>
              </a:cxn>
              <a:cxn ang="0">
                <a:pos x="60" y="1098"/>
              </a:cxn>
              <a:cxn ang="0">
                <a:pos x="61" y="1178"/>
              </a:cxn>
              <a:cxn ang="0">
                <a:pos x="50" y="1251"/>
              </a:cxn>
              <a:cxn ang="0">
                <a:pos x="87" y="1294"/>
              </a:cxn>
              <a:cxn ang="0">
                <a:pos x="130" y="1311"/>
              </a:cxn>
              <a:cxn ang="0">
                <a:pos x="167" y="1328"/>
              </a:cxn>
              <a:cxn ang="0">
                <a:pos x="210" y="1302"/>
              </a:cxn>
              <a:cxn ang="0">
                <a:pos x="282" y="1292"/>
              </a:cxn>
              <a:cxn ang="0">
                <a:pos x="347" y="1265"/>
              </a:cxn>
              <a:cxn ang="0">
                <a:pos x="401" y="1244"/>
              </a:cxn>
              <a:cxn ang="0">
                <a:pos x="494" y="1162"/>
              </a:cxn>
            </a:cxnLst>
            <a:rect l="0" t="0" r="r" b="b"/>
            <a:pathLst>
              <a:path w="605" h="1336">
                <a:moveTo>
                  <a:pt x="477" y="135"/>
                </a:moveTo>
                <a:cubicBezTo>
                  <a:pt x="480" y="130"/>
                  <a:pt x="483" y="125"/>
                  <a:pt x="486" y="120"/>
                </a:cubicBezTo>
                <a:cubicBezTo>
                  <a:pt x="484" y="120"/>
                  <a:pt x="483" y="120"/>
                  <a:pt x="481" y="121"/>
                </a:cubicBezTo>
                <a:cubicBezTo>
                  <a:pt x="480" y="122"/>
                  <a:pt x="479" y="123"/>
                  <a:pt x="478" y="124"/>
                </a:cubicBezTo>
                <a:cubicBezTo>
                  <a:pt x="478" y="125"/>
                  <a:pt x="479" y="127"/>
                  <a:pt x="479" y="128"/>
                </a:cubicBezTo>
                <a:cubicBezTo>
                  <a:pt x="478" y="130"/>
                  <a:pt x="478" y="133"/>
                  <a:pt x="477" y="135"/>
                </a:cubicBezTo>
                <a:moveTo>
                  <a:pt x="603" y="991"/>
                </a:moveTo>
                <a:cubicBezTo>
                  <a:pt x="603" y="988"/>
                  <a:pt x="602" y="986"/>
                  <a:pt x="600" y="983"/>
                </a:cubicBezTo>
                <a:cubicBezTo>
                  <a:pt x="598" y="979"/>
                  <a:pt x="595" y="976"/>
                  <a:pt x="594" y="972"/>
                </a:cubicBezTo>
                <a:cubicBezTo>
                  <a:pt x="592" y="968"/>
                  <a:pt x="592" y="967"/>
                  <a:pt x="589" y="963"/>
                </a:cubicBezTo>
                <a:cubicBezTo>
                  <a:pt x="586" y="959"/>
                  <a:pt x="584" y="953"/>
                  <a:pt x="583" y="949"/>
                </a:cubicBezTo>
                <a:cubicBezTo>
                  <a:pt x="580" y="942"/>
                  <a:pt x="576" y="936"/>
                  <a:pt x="573" y="929"/>
                </a:cubicBezTo>
                <a:cubicBezTo>
                  <a:pt x="566" y="917"/>
                  <a:pt x="553" y="908"/>
                  <a:pt x="544" y="898"/>
                </a:cubicBezTo>
                <a:cubicBezTo>
                  <a:pt x="541" y="893"/>
                  <a:pt x="537" y="891"/>
                  <a:pt x="533" y="887"/>
                </a:cubicBezTo>
                <a:cubicBezTo>
                  <a:pt x="530" y="885"/>
                  <a:pt x="528" y="884"/>
                  <a:pt x="528" y="880"/>
                </a:cubicBezTo>
                <a:cubicBezTo>
                  <a:pt x="527" y="878"/>
                  <a:pt x="529" y="874"/>
                  <a:pt x="529" y="872"/>
                </a:cubicBezTo>
                <a:cubicBezTo>
                  <a:pt x="529" y="868"/>
                  <a:pt x="529" y="865"/>
                  <a:pt x="530" y="862"/>
                </a:cubicBezTo>
                <a:cubicBezTo>
                  <a:pt x="533" y="852"/>
                  <a:pt x="530" y="841"/>
                  <a:pt x="535" y="832"/>
                </a:cubicBezTo>
                <a:cubicBezTo>
                  <a:pt x="540" y="821"/>
                  <a:pt x="535" y="834"/>
                  <a:pt x="532" y="823"/>
                </a:cubicBezTo>
                <a:cubicBezTo>
                  <a:pt x="531" y="821"/>
                  <a:pt x="531" y="818"/>
                  <a:pt x="530" y="815"/>
                </a:cubicBezTo>
                <a:cubicBezTo>
                  <a:pt x="526" y="806"/>
                  <a:pt x="519" y="800"/>
                  <a:pt x="514" y="792"/>
                </a:cubicBezTo>
                <a:cubicBezTo>
                  <a:pt x="513" y="791"/>
                  <a:pt x="513" y="789"/>
                  <a:pt x="512" y="788"/>
                </a:cubicBezTo>
                <a:cubicBezTo>
                  <a:pt x="511" y="786"/>
                  <a:pt x="510" y="789"/>
                  <a:pt x="510" y="786"/>
                </a:cubicBezTo>
                <a:cubicBezTo>
                  <a:pt x="509" y="783"/>
                  <a:pt x="513" y="780"/>
                  <a:pt x="514" y="778"/>
                </a:cubicBezTo>
                <a:cubicBezTo>
                  <a:pt x="517" y="772"/>
                  <a:pt x="518" y="766"/>
                  <a:pt x="520" y="761"/>
                </a:cubicBezTo>
                <a:cubicBezTo>
                  <a:pt x="521" y="759"/>
                  <a:pt x="524" y="758"/>
                  <a:pt x="522" y="755"/>
                </a:cubicBezTo>
                <a:cubicBezTo>
                  <a:pt x="519" y="750"/>
                  <a:pt x="509" y="749"/>
                  <a:pt x="504" y="746"/>
                </a:cubicBezTo>
                <a:cubicBezTo>
                  <a:pt x="500" y="742"/>
                  <a:pt x="497" y="738"/>
                  <a:pt x="495" y="733"/>
                </a:cubicBezTo>
                <a:cubicBezTo>
                  <a:pt x="493" y="729"/>
                  <a:pt x="492" y="719"/>
                  <a:pt x="494" y="714"/>
                </a:cubicBezTo>
                <a:cubicBezTo>
                  <a:pt x="495" y="710"/>
                  <a:pt x="497" y="713"/>
                  <a:pt x="501" y="712"/>
                </a:cubicBezTo>
                <a:cubicBezTo>
                  <a:pt x="505" y="711"/>
                  <a:pt x="503" y="710"/>
                  <a:pt x="505" y="708"/>
                </a:cubicBezTo>
                <a:cubicBezTo>
                  <a:pt x="509" y="703"/>
                  <a:pt x="510" y="699"/>
                  <a:pt x="505" y="693"/>
                </a:cubicBezTo>
                <a:cubicBezTo>
                  <a:pt x="502" y="691"/>
                  <a:pt x="500" y="691"/>
                  <a:pt x="499" y="688"/>
                </a:cubicBezTo>
                <a:cubicBezTo>
                  <a:pt x="497" y="685"/>
                  <a:pt x="499" y="679"/>
                  <a:pt x="499" y="676"/>
                </a:cubicBezTo>
                <a:cubicBezTo>
                  <a:pt x="499" y="668"/>
                  <a:pt x="498" y="661"/>
                  <a:pt x="502" y="654"/>
                </a:cubicBezTo>
                <a:cubicBezTo>
                  <a:pt x="504" y="651"/>
                  <a:pt x="504" y="652"/>
                  <a:pt x="505" y="649"/>
                </a:cubicBezTo>
                <a:cubicBezTo>
                  <a:pt x="505" y="646"/>
                  <a:pt x="504" y="643"/>
                  <a:pt x="506" y="640"/>
                </a:cubicBezTo>
                <a:cubicBezTo>
                  <a:pt x="512" y="633"/>
                  <a:pt x="530" y="647"/>
                  <a:pt x="516" y="607"/>
                </a:cubicBezTo>
                <a:cubicBezTo>
                  <a:pt x="514" y="599"/>
                  <a:pt x="460" y="469"/>
                  <a:pt x="462" y="461"/>
                </a:cubicBezTo>
                <a:cubicBezTo>
                  <a:pt x="464" y="455"/>
                  <a:pt x="508" y="393"/>
                  <a:pt x="513" y="378"/>
                </a:cubicBezTo>
                <a:cubicBezTo>
                  <a:pt x="515" y="372"/>
                  <a:pt x="519" y="366"/>
                  <a:pt x="515" y="359"/>
                </a:cubicBezTo>
                <a:cubicBezTo>
                  <a:pt x="514" y="357"/>
                  <a:pt x="511" y="355"/>
                  <a:pt x="509" y="353"/>
                </a:cubicBezTo>
                <a:cubicBezTo>
                  <a:pt x="507" y="351"/>
                  <a:pt x="506" y="349"/>
                  <a:pt x="504" y="346"/>
                </a:cubicBezTo>
                <a:cubicBezTo>
                  <a:pt x="503" y="343"/>
                  <a:pt x="500" y="340"/>
                  <a:pt x="498" y="337"/>
                </a:cubicBezTo>
                <a:cubicBezTo>
                  <a:pt x="496" y="332"/>
                  <a:pt x="493" y="327"/>
                  <a:pt x="491" y="323"/>
                </a:cubicBezTo>
                <a:cubicBezTo>
                  <a:pt x="488" y="316"/>
                  <a:pt x="484" y="312"/>
                  <a:pt x="479" y="307"/>
                </a:cubicBezTo>
                <a:cubicBezTo>
                  <a:pt x="476" y="304"/>
                  <a:pt x="477" y="304"/>
                  <a:pt x="472" y="302"/>
                </a:cubicBezTo>
                <a:cubicBezTo>
                  <a:pt x="470" y="301"/>
                  <a:pt x="468" y="299"/>
                  <a:pt x="466" y="297"/>
                </a:cubicBezTo>
                <a:cubicBezTo>
                  <a:pt x="458" y="292"/>
                  <a:pt x="449" y="293"/>
                  <a:pt x="444" y="284"/>
                </a:cubicBezTo>
                <a:cubicBezTo>
                  <a:pt x="440" y="277"/>
                  <a:pt x="441" y="269"/>
                  <a:pt x="441" y="261"/>
                </a:cubicBezTo>
                <a:cubicBezTo>
                  <a:pt x="441" y="252"/>
                  <a:pt x="441" y="243"/>
                  <a:pt x="441" y="235"/>
                </a:cubicBezTo>
                <a:cubicBezTo>
                  <a:pt x="441" y="226"/>
                  <a:pt x="443" y="219"/>
                  <a:pt x="444" y="211"/>
                </a:cubicBezTo>
                <a:cubicBezTo>
                  <a:pt x="446" y="203"/>
                  <a:pt x="445" y="194"/>
                  <a:pt x="449" y="188"/>
                </a:cubicBezTo>
                <a:cubicBezTo>
                  <a:pt x="447" y="188"/>
                  <a:pt x="447" y="188"/>
                  <a:pt x="447" y="188"/>
                </a:cubicBezTo>
                <a:cubicBezTo>
                  <a:pt x="443" y="188"/>
                  <a:pt x="434" y="189"/>
                  <a:pt x="437" y="185"/>
                </a:cubicBezTo>
                <a:cubicBezTo>
                  <a:pt x="436" y="185"/>
                  <a:pt x="442" y="181"/>
                  <a:pt x="442" y="181"/>
                </a:cubicBezTo>
                <a:cubicBezTo>
                  <a:pt x="446" y="180"/>
                  <a:pt x="445" y="182"/>
                  <a:pt x="448" y="178"/>
                </a:cubicBezTo>
                <a:cubicBezTo>
                  <a:pt x="452" y="174"/>
                  <a:pt x="457" y="171"/>
                  <a:pt x="460" y="166"/>
                </a:cubicBezTo>
                <a:cubicBezTo>
                  <a:pt x="461" y="165"/>
                  <a:pt x="462" y="164"/>
                  <a:pt x="462" y="163"/>
                </a:cubicBezTo>
                <a:cubicBezTo>
                  <a:pt x="461" y="163"/>
                  <a:pt x="459" y="164"/>
                  <a:pt x="458" y="162"/>
                </a:cubicBezTo>
                <a:cubicBezTo>
                  <a:pt x="456" y="161"/>
                  <a:pt x="455" y="159"/>
                  <a:pt x="454" y="158"/>
                </a:cubicBezTo>
                <a:cubicBezTo>
                  <a:pt x="453" y="156"/>
                  <a:pt x="452" y="154"/>
                  <a:pt x="451" y="152"/>
                </a:cubicBezTo>
                <a:cubicBezTo>
                  <a:pt x="450" y="150"/>
                  <a:pt x="450" y="148"/>
                  <a:pt x="449" y="147"/>
                </a:cubicBezTo>
                <a:cubicBezTo>
                  <a:pt x="447" y="143"/>
                  <a:pt x="448" y="140"/>
                  <a:pt x="450" y="136"/>
                </a:cubicBezTo>
                <a:cubicBezTo>
                  <a:pt x="450" y="135"/>
                  <a:pt x="451" y="134"/>
                  <a:pt x="452" y="133"/>
                </a:cubicBezTo>
                <a:cubicBezTo>
                  <a:pt x="454" y="130"/>
                  <a:pt x="455" y="127"/>
                  <a:pt x="456" y="125"/>
                </a:cubicBezTo>
                <a:cubicBezTo>
                  <a:pt x="460" y="118"/>
                  <a:pt x="463" y="112"/>
                  <a:pt x="467" y="107"/>
                </a:cubicBezTo>
                <a:cubicBezTo>
                  <a:pt x="469" y="104"/>
                  <a:pt x="470" y="102"/>
                  <a:pt x="472" y="100"/>
                </a:cubicBezTo>
                <a:cubicBezTo>
                  <a:pt x="473" y="98"/>
                  <a:pt x="474" y="96"/>
                  <a:pt x="474" y="94"/>
                </a:cubicBezTo>
                <a:cubicBezTo>
                  <a:pt x="474" y="91"/>
                  <a:pt x="472" y="87"/>
                  <a:pt x="471" y="84"/>
                </a:cubicBezTo>
                <a:cubicBezTo>
                  <a:pt x="469" y="80"/>
                  <a:pt x="468" y="77"/>
                  <a:pt x="467" y="73"/>
                </a:cubicBezTo>
                <a:cubicBezTo>
                  <a:pt x="466" y="72"/>
                  <a:pt x="466" y="70"/>
                  <a:pt x="466" y="69"/>
                </a:cubicBezTo>
                <a:cubicBezTo>
                  <a:pt x="465" y="67"/>
                  <a:pt x="464" y="66"/>
                  <a:pt x="462" y="65"/>
                </a:cubicBezTo>
                <a:cubicBezTo>
                  <a:pt x="458" y="63"/>
                  <a:pt x="456" y="59"/>
                  <a:pt x="452" y="56"/>
                </a:cubicBezTo>
                <a:cubicBezTo>
                  <a:pt x="447" y="51"/>
                  <a:pt x="441" y="48"/>
                  <a:pt x="434" y="45"/>
                </a:cubicBezTo>
                <a:cubicBezTo>
                  <a:pt x="432" y="43"/>
                  <a:pt x="431" y="42"/>
                  <a:pt x="430" y="40"/>
                </a:cubicBezTo>
                <a:cubicBezTo>
                  <a:pt x="429" y="39"/>
                  <a:pt x="428" y="37"/>
                  <a:pt x="428" y="36"/>
                </a:cubicBezTo>
                <a:cubicBezTo>
                  <a:pt x="426" y="34"/>
                  <a:pt x="425" y="32"/>
                  <a:pt x="423" y="29"/>
                </a:cubicBezTo>
                <a:cubicBezTo>
                  <a:pt x="422" y="26"/>
                  <a:pt x="419" y="24"/>
                  <a:pt x="417" y="21"/>
                </a:cubicBezTo>
                <a:cubicBezTo>
                  <a:pt x="417" y="21"/>
                  <a:pt x="415" y="18"/>
                  <a:pt x="414" y="17"/>
                </a:cubicBezTo>
                <a:cubicBezTo>
                  <a:pt x="412" y="16"/>
                  <a:pt x="410" y="17"/>
                  <a:pt x="409" y="14"/>
                </a:cubicBezTo>
                <a:cubicBezTo>
                  <a:pt x="408" y="13"/>
                  <a:pt x="409" y="10"/>
                  <a:pt x="409" y="9"/>
                </a:cubicBezTo>
                <a:cubicBezTo>
                  <a:pt x="409" y="8"/>
                  <a:pt x="408" y="5"/>
                  <a:pt x="407" y="5"/>
                </a:cubicBezTo>
                <a:cubicBezTo>
                  <a:pt x="405" y="2"/>
                  <a:pt x="408" y="4"/>
                  <a:pt x="404" y="3"/>
                </a:cubicBezTo>
                <a:cubicBezTo>
                  <a:pt x="401" y="3"/>
                  <a:pt x="397" y="5"/>
                  <a:pt x="393" y="3"/>
                </a:cubicBezTo>
                <a:cubicBezTo>
                  <a:pt x="392" y="2"/>
                  <a:pt x="392" y="1"/>
                  <a:pt x="390" y="0"/>
                </a:cubicBezTo>
                <a:cubicBezTo>
                  <a:pt x="389" y="1"/>
                  <a:pt x="388" y="1"/>
                  <a:pt x="387" y="1"/>
                </a:cubicBezTo>
                <a:cubicBezTo>
                  <a:pt x="386" y="1"/>
                  <a:pt x="385" y="2"/>
                  <a:pt x="385" y="2"/>
                </a:cubicBezTo>
                <a:cubicBezTo>
                  <a:pt x="382" y="4"/>
                  <a:pt x="381" y="7"/>
                  <a:pt x="379" y="9"/>
                </a:cubicBezTo>
                <a:cubicBezTo>
                  <a:pt x="377" y="11"/>
                  <a:pt x="375" y="12"/>
                  <a:pt x="374" y="14"/>
                </a:cubicBezTo>
                <a:cubicBezTo>
                  <a:pt x="371" y="17"/>
                  <a:pt x="372" y="21"/>
                  <a:pt x="371" y="25"/>
                </a:cubicBezTo>
                <a:cubicBezTo>
                  <a:pt x="368" y="26"/>
                  <a:pt x="365" y="26"/>
                  <a:pt x="362" y="27"/>
                </a:cubicBezTo>
                <a:cubicBezTo>
                  <a:pt x="359" y="27"/>
                  <a:pt x="355" y="29"/>
                  <a:pt x="352" y="28"/>
                </a:cubicBezTo>
                <a:cubicBezTo>
                  <a:pt x="352" y="28"/>
                  <a:pt x="352" y="26"/>
                  <a:pt x="352" y="26"/>
                </a:cubicBezTo>
                <a:cubicBezTo>
                  <a:pt x="348" y="25"/>
                  <a:pt x="343" y="26"/>
                  <a:pt x="339" y="26"/>
                </a:cubicBezTo>
                <a:cubicBezTo>
                  <a:pt x="335" y="26"/>
                  <a:pt x="330" y="25"/>
                  <a:pt x="326" y="27"/>
                </a:cubicBezTo>
                <a:cubicBezTo>
                  <a:pt x="321" y="30"/>
                  <a:pt x="315" y="36"/>
                  <a:pt x="312" y="41"/>
                </a:cubicBezTo>
                <a:cubicBezTo>
                  <a:pt x="311" y="43"/>
                  <a:pt x="311" y="46"/>
                  <a:pt x="309" y="48"/>
                </a:cubicBezTo>
                <a:cubicBezTo>
                  <a:pt x="308" y="49"/>
                  <a:pt x="307" y="50"/>
                  <a:pt x="307" y="52"/>
                </a:cubicBezTo>
                <a:cubicBezTo>
                  <a:pt x="306" y="56"/>
                  <a:pt x="309" y="61"/>
                  <a:pt x="306" y="64"/>
                </a:cubicBezTo>
                <a:cubicBezTo>
                  <a:pt x="303" y="67"/>
                  <a:pt x="297" y="65"/>
                  <a:pt x="295" y="69"/>
                </a:cubicBezTo>
                <a:cubicBezTo>
                  <a:pt x="294" y="70"/>
                  <a:pt x="294" y="71"/>
                  <a:pt x="294" y="72"/>
                </a:cubicBezTo>
                <a:cubicBezTo>
                  <a:pt x="293" y="73"/>
                  <a:pt x="293" y="73"/>
                  <a:pt x="293" y="74"/>
                </a:cubicBezTo>
                <a:cubicBezTo>
                  <a:pt x="292" y="75"/>
                  <a:pt x="293" y="77"/>
                  <a:pt x="293" y="78"/>
                </a:cubicBezTo>
                <a:cubicBezTo>
                  <a:pt x="293" y="80"/>
                  <a:pt x="292" y="83"/>
                  <a:pt x="292" y="86"/>
                </a:cubicBezTo>
                <a:cubicBezTo>
                  <a:pt x="291" y="91"/>
                  <a:pt x="292" y="97"/>
                  <a:pt x="290" y="102"/>
                </a:cubicBezTo>
                <a:cubicBezTo>
                  <a:pt x="289" y="107"/>
                  <a:pt x="288" y="110"/>
                  <a:pt x="288" y="115"/>
                </a:cubicBezTo>
                <a:cubicBezTo>
                  <a:pt x="288" y="121"/>
                  <a:pt x="288" y="128"/>
                  <a:pt x="288" y="135"/>
                </a:cubicBezTo>
                <a:cubicBezTo>
                  <a:pt x="288" y="143"/>
                  <a:pt x="288" y="152"/>
                  <a:pt x="288" y="160"/>
                </a:cubicBezTo>
                <a:cubicBezTo>
                  <a:pt x="288" y="164"/>
                  <a:pt x="288" y="165"/>
                  <a:pt x="287" y="167"/>
                </a:cubicBezTo>
                <a:cubicBezTo>
                  <a:pt x="286" y="169"/>
                  <a:pt x="285" y="169"/>
                  <a:pt x="284" y="170"/>
                </a:cubicBezTo>
                <a:cubicBezTo>
                  <a:pt x="283" y="172"/>
                  <a:pt x="282" y="175"/>
                  <a:pt x="281" y="177"/>
                </a:cubicBezTo>
                <a:cubicBezTo>
                  <a:pt x="280" y="178"/>
                  <a:pt x="279" y="180"/>
                  <a:pt x="278" y="183"/>
                </a:cubicBezTo>
                <a:cubicBezTo>
                  <a:pt x="278" y="184"/>
                  <a:pt x="279" y="185"/>
                  <a:pt x="278" y="187"/>
                </a:cubicBezTo>
                <a:cubicBezTo>
                  <a:pt x="275" y="187"/>
                  <a:pt x="274" y="186"/>
                  <a:pt x="271" y="186"/>
                </a:cubicBezTo>
                <a:cubicBezTo>
                  <a:pt x="268" y="185"/>
                  <a:pt x="268" y="185"/>
                  <a:pt x="266" y="189"/>
                </a:cubicBezTo>
                <a:cubicBezTo>
                  <a:pt x="265" y="192"/>
                  <a:pt x="265" y="194"/>
                  <a:pt x="263" y="196"/>
                </a:cubicBezTo>
                <a:cubicBezTo>
                  <a:pt x="263" y="196"/>
                  <a:pt x="260" y="198"/>
                  <a:pt x="260" y="198"/>
                </a:cubicBezTo>
                <a:cubicBezTo>
                  <a:pt x="260" y="199"/>
                  <a:pt x="259" y="200"/>
                  <a:pt x="258" y="201"/>
                </a:cubicBezTo>
                <a:cubicBezTo>
                  <a:pt x="257" y="202"/>
                  <a:pt x="256" y="201"/>
                  <a:pt x="256" y="203"/>
                </a:cubicBezTo>
                <a:cubicBezTo>
                  <a:pt x="255" y="203"/>
                  <a:pt x="255" y="202"/>
                  <a:pt x="255" y="201"/>
                </a:cubicBezTo>
                <a:cubicBezTo>
                  <a:pt x="254" y="201"/>
                  <a:pt x="254" y="199"/>
                  <a:pt x="252" y="198"/>
                </a:cubicBezTo>
                <a:cubicBezTo>
                  <a:pt x="249" y="195"/>
                  <a:pt x="244" y="196"/>
                  <a:pt x="241" y="195"/>
                </a:cubicBezTo>
                <a:cubicBezTo>
                  <a:pt x="243" y="198"/>
                  <a:pt x="250" y="201"/>
                  <a:pt x="254" y="201"/>
                </a:cubicBezTo>
                <a:cubicBezTo>
                  <a:pt x="252" y="203"/>
                  <a:pt x="249" y="207"/>
                  <a:pt x="248" y="210"/>
                </a:cubicBezTo>
                <a:cubicBezTo>
                  <a:pt x="247" y="214"/>
                  <a:pt x="255" y="224"/>
                  <a:pt x="249" y="227"/>
                </a:cubicBezTo>
                <a:cubicBezTo>
                  <a:pt x="247" y="228"/>
                  <a:pt x="245" y="226"/>
                  <a:pt x="243" y="228"/>
                </a:cubicBezTo>
                <a:cubicBezTo>
                  <a:pt x="241" y="229"/>
                  <a:pt x="241" y="231"/>
                  <a:pt x="239" y="232"/>
                </a:cubicBezTo>
                <a:cubicBezTo>
                  <a:pt x="236" y="232"/>
                  <a:pt x="237" y="226"/>
                  <a:pt x="235" y="224"/>
                </a:cubicBezTo>
                <a:cubicBezTo>
                  <a:pt x="234" y="223"/>
                  <a:pt x="234" y="221"/>
                  <a:pt x="232" y="220"/>
                </a:cubicBezTo>
                <a:cubicBezTo>
                  <a:pt x="229" y="219"/>
                  <a:pt x="225" y="217"/>
                  <a:pt x="222" y="216"/>
                </a:cubicBezTo>
                <a:cubicBezTo>
                  <a:pt x="220" y="215"/>
                  <a:pt x="218" y="215"/>
                  <a:pt x="217" y="214"/>
                </a:cubicBezTo>
                <a:cubicBezTo>
                  <a:pt x="216" y="213"/>
                  <a:pt x="215" y="213"/>
                  <a:pt x="214" y="213"/>
                </a:cubicBezTo>
                <a:cubicBezTo>
                  <a:pt x="214" y="212"/>
                  <a:pt x="213" y="212"/>
                  <a:pt x="213" y="211"/>
                </a:cubicBezTo>
                <a:cubicBezTo>
                  <a:pt x="209" y="208"/>
                  <a:pt x="204" y="206"/>
                  <a:pt x="200" y="203"/>
                </a:cubicBezTo>
                <a:cubicBezTo>
                  <a:pt x="195" y="200"/>
                  <a:pt x="190" y="196"/>
                  <a:pt x="184" y="196"/>
                </a:cubicBezTo>
                <a:cubicBezTo>
                  <a:pt x="183" y="198"/>
                  <a:pt x="183" y="200"/>
                  <a:pt x="182" y="202"/>
                </a:cubicBezTo>
                <a:cubicBezTo>
                  <a:pt x="181" y="203"/>
                  <a:pt x="179" y="205"/>
                  <a:pt x="178" y="206"/>
                </a:cubicBezTo>
                <a:cubicBezTo>
                  <a:pt x="176" y="209"/>
                  <a:pt x="176" y="212"/>
                  <a:pt x="175" y="214"/>
                </a:cubicBezTo>
                <a:cubicBezTo>
                  <a:pt x="174" y="215"/>
                  <a:pt x="172" y="214"/>
                  <a:pt x="172" y="215"/>
                </a:cubicBezTo>
                <a:cubicBezTo>
                  <a:pt x="172" y="216"/>
                  <a:pt x="172" y="217"/>
                  <a:pt x="172" y="217"/>
                </a:cubicBezTo>
                <a:cubicBezTo>
                  <a:pt x="170" y="220"/>
                  <a:pt x="172" y="220"/>
                  <a:pt x="169" y="220"/>
                </a:cubicBezTo>
                <a:cubicBezTo>
                  <a:pt x="167" y="220"/>
                  <a:pt x="165" y="220"/>
                  <a:pt x="163" y="220"/>
                </a:cubicBezTo>
                <a:cubicBezTo>
                  <a:pt x="159" y="220"/>
                  <a:pt x="154" y="224"/>
                  <a:pt x="150" y="223"/>
                </a:cubicBezTo>
                <a:cubicBezTo>
                  <a:pt x="146" y="222"/>
                  <a:pt x="146" y="219"/>
                  <a:pt x="142" y="217"/>
                </a:cubicBezTo>
                <a:cubicBezTo>
                  <a:pt x="140" y="217"/>
                  <a:pt x="137" y="217"/>
                  <a:pt x="135" y="217"/>
                </a:cubicBezTo>
                <a:cubicBezTo>
                  <a:pt x="133" y="217"/>
                  <a:pt x="132" y="216"/>
                  <a:pt x="130" y="215"/>
                </a:cubicBezTo>
                <a:cubicBezTo>
                  <a:pt x="125" y="213"/>
                  <a:pt x="121" y="212"/>
                  <a:pt x="115" y="211"/>
                </a:cubicBezTo>
                <a:cubicBezTo>
                  <a:pt x="114" y="210"/>
                  <a:pt x="112" y="210"/>
                  <a:pt x="110" y="210"/>
                </a:cubicBezTo>
                <a:cubicBezTo>
                  <a:pt x="108" y="210"/>
                  <a:pt x="107" y="211"/>
                  <a:pt x="105" y="211"/>
                </a:cubicBezTo>
                <a:cubicBezTo>
                  <a:pt x="104" y="204"/>
                  <a:pt x="105" y="196"/>
                  <a:pt x="104" y="189"/>
                </a:cubicBezTo>
                <a:cubicBezTo>
                  <a:pt x="103" y="186"/>
                  <a:pt x="103" y="188"/>
                  <a:pt x="101" y="186"/>
                </a:cubicBezTo>
                <a:cubicBezTo>
                  <a:pt x="100" y="185"/>
                  <a:pt x="100" y="184"/>
                  <a:pt x="99" y="183"/>
                </a:cubicBezTo>
                <a:cubicBezTo>
                  <a:pt x="99" y="181"/>
                  <a:pt x="97" y="180"/>
                  <a:pt x="96" y="178"/>
                </a:cubicBezTo>
                <a:cubicBezTo>
                  <a:pt x="95" y="177"/>
                  <a:pt x="94" y="175"/>
                  <a:pt x="93" y="174"/>
                </a:cubicBezTo>
                <a:cubicBezTo>
                  <a:pt x="91" y="171"/>
                  <a:pt x="88" y="167"/>
                  <a:pt x="85" y="164"/>
                </a:cubicBezTo>
                <a:cubicBezTo>
                  <a:pt x="83" y="162"/>
                  <a:pt x="81" y="160"/>
                  <a:pt x="79" y="157"/>
                </a:cubicBezTo>
                <a:cubicBezTo>
                  <a:pt x="76" y="153"/>
                  <a:pt x="74" y="148"/>
                  <a:pt x="73" y="144"/>
                </a:cubicBezTo>
                <a:cubicBezTo>
                  <a:pt x="72" y="142"/>
                  <a:pt x="72" y="141"/>
                  <a:pt x="71" y="139"/>
                </a:cubicBezTo>
                <a:cubicBezTo>
                  <a:pt x="70" y="138"/>
                  <a:pt x="68" y="137"/>
                  <a:pt x="67" y="135"/>
                </a:cubicBezTo>
                <a:cubicBezTo>
                  <a:pt x="66" y="133"/>
                  <a:pt x="66" y="129"/>
                  <a:pt x="64" y="127"/>
                </a:cubicBezTo>
                <a:cubicBezTo>
                  <a:pt x="62" y="125"/>
                  <a:pt x="57" y="126"/>
                  <a:pt x="55" y="126"/>
                </a:cubicBezTo>
                <a:cubicBezTo>
                  <a:pt x="49" y="126"/>
                  <a:pt x="44" y="129"/>
                  <a:pt x="39" y="130"/>
                </a:cubicBezTo>
                <a:cubicBezTo>
                  <a:pt x="34" y="132"/>
                  <a:pt x="27" y="134"/>
                  <a:pt x="30" y="141"/>
                </a:cubicBezTo>
                <a:cubicBezTo>
                  <a:pt x="31" y="144"/>
                  <a:pt x="33" y="146"/>
                  <a:pt x="34" y="151"/>
                </a:cubicBezTo>
                <a:cubicBezTo>
                  <a:pt x="34" y="154"/>
                  <a:pt x="34" y="158"/>
                  <a:pt x="34" y="161"/>
                </a:cubicBezTo>
                <a:cubicBezTo>
                  <a:pt x="31" y="160"/>
                  <a:pt x="28" y="158"/>
                  <a:pt x="25" y="157"/>
                </a:cubicBezTo>
                <a:cubicBezTo>
                  <a:pt x="23" y="156"/>
                  <a:pt x="19" y="153"/>
                  <a:pt x="17" y="154"/>
                </a:cubicBezTo>
                <a:cubicBezTo>
                  <a:pt x="17" y="154"/>
                  <a:pt x="17" y="155"/>
                  <a:pt x="17" y="156"/>
                </a:cubicBezTo>
                <a:cubicBezTo>
                  <a:pt x="11" y="157"/>
                  <a:pt x="5" y="157"/>
                  <a:pt x="0" y="158"/>
                </a:cubicBezTo>
                <a:cubicBezTo>
                  <a:pt x="1" y="157"/>
                  <a:pt x="3" y="157"/>
                  <a:pt x="5" y="157"/>
                </a:cubicBezTo>
                <a:cubicBezTo>
                  <a:pt x="5" y="157"/>
                  <a:pt x="5" y="158"/>
                  <a:pt x="5" y="158"/>
                </a:cubicBezTo>
                <a:cubicBezTo>
                  <a:pt x="6" y="159"/>
                  <a:pt x="6" y="161"/>
                  <a:pt x="7" y="162"/>
                </a:cubicBezTo>
                <a:cubicBezTo>
                  <a:pt x="8" y="165"/>
                  <a:pt x="11" y="168"/>
                  <a:pt x="13" y="171"/>
                </a:cubicBezTo>
                <a:cubicBezTo>
                  <a:pt x="16" y="174"/>
                  <a:pt x="19" y="176"/>
                  <a:pt x="22" y="179"/>
                </a:cubicBezTo>
                <a:cubicBezTo>
                  <a:pt x="25" y="181"/>
                  <a:pt x="26" y="183"/>
                  <a:pt x="28" y="185"/>
                </a:cubicBezTo>
                <a:cubicBezTo>
                  <a:pt x="31" y="187"/>
                  <a:pt x="34" y="189"/>
                  <a:pt x="37" y="192"/>
                </a:cubicBezTo>
                <a:cubicBezTo>
                  <a:pt x="40" y="196"/>
                  <a:pt x="41" y="201"/>
                  <a:pt x="45" y="204"/>
                </a:cubicBezTo>
                <a:cubicBezTo>
                  <a:pt x="50" y="207"/>
                  <a:pt x="52" y="211"/>
                  <a:pt x="55" y="216"/>
                </a:cubicBezTo>
                <a:cubicBezTo>
                  <a:pt x="58" y="219"/>
                  <a:pt x="62" y="224"/>
                  <a:pt x="66" y="225"/>
                </a:cubicBezTo>
                <a:cubicBezTo>
                  <a:pt x="71" y="226"/>
                  <a:pt x="73" y="226"/>
                  <a:pt x="77" y="229"/>
                </a:cubicBezTo>
                <a:cubicBezTo>
                  <a:pt x="80" y="231"/>
                  <a:pt x="82" y="233"/>
                  <a:pt x="85" y="235"/>
                </a:cubicBezTo>
                <a:cubicBezTo>
                  <a:pt x="86" y="237"/>
                  <a:pt x="88" y="239"/>
                  <a:pt x="90" y="240"/>
                </a:cubicBezTo>
                <a:cubicBezTo>
                  <a:pt x="91" y="241"/>
                  <a:pt x="92" y="241"/>
                  <a:pt x="94" y="241"/>
                </a:cubicBezTo>
                <a:cubicBezTo>
                  <a:pt x="98" y="241"/>
                  <a:pt x="101" y="242"/>
                  <a:pt x="105" y="243"/>
                </a:cubicBezTo>
                <a:cubicBezTo>
                  <a:pt x="110" y="246"/>
                  <a:pt x="112" y="247"/>
                  <a:pt x="116" y="252"/>
                </a:cubicBezTo>
                <a:cubicBezTo>
                  <a:pt x="119" y="257"/>
                  <a:pt x="124" y="263"/>
                  <a:pt x="127" y="269"/>
                </a:cubicBezTo>
                <a:cubicBezTo>
                  <a:pt x="128" y="271"/>
                  <a:pt x="129" y="272"/>
                  <a:pt x="130" y="274"/>
                </a:cubicBezTo>
                <a:cubicBezTo>
                  <a:pt x="131" y="277"/>
                  <a:pt x="132" y="276"/>
                  <a:pt x="135" y="277"/>
                </a:cubicBezTo>
                <a:cubicBezTo>
                  <a:pt x="137" y="278"/>
                  <a:pt x="142" y="279"/>
                  <a:pt x="144" y="280"/>
                </a:cubicBezTo>
                <a:cubicBezTo>
                  <a:pt x="145" y="282"/>
                  <a:pt x="144" y="285"/>
                  <a:pt x="144" y="286"/>
                </a:cubicBezTo>
                <a:cubicBezTo>
                  <a:pt x="145" y="290"/>
                  <a:pt x="144" y="294"/>
                  <a:pt x="145" y="297"/>
                </a:cubicBezTo>
                <a:cubicBezTo>
                  <a:pt x="148" y="297"/>
                  <a:pt x="150" y="298"/>
                  <a:pt x="152" y="299"/>
                </a:cubicBezTo>
                <a:cubicBezTo>
                  <a:pt x="156" y="300"/>
                  <a:pt x="157" y="302"/>
                  <a:pt x="159" y="305"/>
                </a:cubicBezTo>
                <a:cubicBezTo>
                  <a:pt x="162" y="310"/>
                  <a:pt x="163" y="318"/>
                  <a:pt x="170" y="319"/>
                </a:cubicBezTo>
                <a:cubicBezTo>
                  <a:pt x="171" y="324"/>
                  <a:pt x="168" y="326"/>
                  <a:pt x="166" y="331"/>
                </a:cubicBezTo>
                <a:cubicBezTo>
                  <a:pt x="166" y="333"/>
                  <a:pt x="165" y="335"/>
                  <a:pt x="165" y="337"/>
                </a:cubicBezTo>
                <a:cubicBezTo>
                  <a:pt x="165" y="341"/>
                  <a:pt x="165" y="345"/>
                  <a:pt x="165" y="349"/>
                </a:cubicBezTo>
                <a:cubicBezTo>
                  <a:pt x="165" y="356"/>
                  <a:pt x="168" y="361"/>
                  <a:pt x="169" y="368"/>
                </a:cubicBezTo>
                <a:cubicBezTo>
                  <a:pt x="169" y="371"/>
                  <a:pt x="169" y="375"/>
                  <a:pt x="167" y="378"/>
                </a:cubicBezTo>
                <a:cubicBezTo>
                  <a:pt x="164" y="381"/>
                  <a:pt x="159" y="382"/>
                  <a:pt x="160" y="387"/>
                </a:cubicBezTo>
                <a:cubicBezTo>
                  <a:pt x="161" y="390"/>
                  <a:pt x="162" y="393"/>
                  <a:pt x="164" y="394"/>
                </a:cubicBezTo>
                <a:cubicBezTo>
                  <a:pt x="166" y="396"/>
                  <a:pt x="170" y="395"/>
                  <a:pt x="172" y="396"/>
                </a:cubicBezTo>
                <a:cubicBezTo>
                  <a:pt x="173" y="397"/>
                  <a:pt x="173" y="398"/>
                  <a:pt x="173" y="400"/>
                </a:cubicBezTo>
                <a:cubicBezTo>
                  <a:pt x="174" y="403"/>
                  <a:pt x="175" y="406"/>
                  <a:pt x="175" y="410"/>
                </a:cubicBezTo>
                <a:cubicBezTo>
                  <a:pt x="176" y="412"/>
                  <a:pt x="177" y="416"/>
                  <a:pt x="176" y="419"/>
                </a:cubicBezTo>
                <a:cubicBezTo>
                  <a:pt x="176" y="421"/>
                  <a:pt x="174" y="420"/>
                  <a:pt x="173" y="422"/>
                </a:cubicBezTo>
                <a:cubicBezTo>
                  <a:pt x="171" y="424"/>
                  <a:pt x="172" y="430"/>
                  <a:pt x="172" y="433"/>
                </a:cubicBezTo>
                <a:cubicBezTo>
                  <a:pt x="172" y="443"/>
                  <a:pt x="175" y="453"/>
                  <a:pt x="180" y="462"/>
                </a:cubicBezTo>
                <a:cubicBezTo>
                  <a:pt x="185" y="469"/>
                  <a:pt x="189" y="477"/>
                  <a:pt x="190" y="485"/>
                </a:cubicBezTo>
                <a:cubicBezTo>
                  <a:pt x="192" y="494"/>
                  <a:pt x="189" y="502"/>
                  <a:pt x="187" y="510"/>
                </a:cubicBezTo>
                <a:cubicBezTo>
                  <a:pt x="186" y="516"/>
                  <a:pt x="187" y="522"/>
                  <a:pt x="184" y="528"/>
                </a:cubicBezTo>
                <a:cubicBezTo>
                  <a:pt x="182" y="531"/>
                  <a:pt x="180" y="533"/>
                  <a:pt x="180" y="537"/>
                </a:cubicBezTo>
                <a:cubicBezTo>
                  <a:pt x="179" y="541"/>
                  <a:pt x="180" y="544"/>
                  <a:pt x="180" y="548"/>
                </a:cubicBezTo>
                <a:cubicBezTo>
                  <a:pt x="180" y="551"/>
                  <a:pt x="179" y="555"/>
                  <a:pt x="180" y="558"/>
                </a:cubicBezTo>
                <a:cubicBezTo>
                  <a:pt x="182" y="562"/>
                  <a:pt x="185" y="563"/>
                  <a:pt x="187" y="567"/>
                </a:cubicBezTo>
                <a:cubicBezTo>
                  <a:pt x="193" y="576"/>
                  <a:pt x="194" y="586"/>
                  <a:pt x="197" y="596"/>
                </a:cubicBezTo>
                <a:cubicBezTo>
                  <a:pt x="198" y="601"/>
                  <a:pt x="199" y="607"/>
                  <a:pt x="198" y="612"/>
                </a:cubicBezTo>
                <a:cubicBezTo>
                  <a:pt x="198" y="613"/>
                  <a:pt x="197" y="615"/>
                  <a:pt x="197" y="616"/>
                </a:cubicBezTo>
                <a:cubicBezTo>
                  <a:pt x="197" y="616"/>
                  <a:pt x="197" y="616"/>
                  <a:pt x="196" y="616"/>
                </a:cubicBezTo>
                <a:cubicBezTo>
                  <a:pt x="199" y="619"/>
                  <a:pt x="202" y="620"/>
                  <a:pt x="205" y="620"/>
                </a:cubicBezTo>
                <a:cubicBezTo>
                  <a:pt x="205" y="630"/>
                  <a:pt x="221" y="632"/>
                  <a:pt x="228" y="634"/>
                </a:cubicBezTo>
                <a:cubicBezTo>
                  <a:pt x="234" y="636"/>
                  <a:pt x="242" y="639"/>
                  <a:pt x="247" y="644"/>
                </a:cubicBezTo>
                <a:cubicBezTo>
                  <a:pt x="252" y="648"/>
                  <a:pt x="255" y="654"/>
                  <a:pt x="258" y="659"/>
                </a:cubicBezTo>
                <a:cubicBezTo>
                  <a:pt x="259" y="661"/>
                  <a:pt x="260" y="664"/>
                  <a:pt x="262" y="666"/>
                </a:cubicBezTo>
                <a:cubicBezTo>
                  <a:pt x="263" y="667"/>
                  <a:pt x="265" y="667"/>
                  <a:pt x="266" y="667"/>
                </a:cubicBezTo>
                <a:cubicBezTo>
                  <a:pt x="270" y="674"/>
                  <a:pt x="265" y="686"/>
                  <a:pt x="264" y="693"/>
                </a:cubicBezTo>
                <a:cubicBezTo>
                  <a:pt x="264" y="698"/>
                  <a:pt x="264" y="702"/>
                  <a:pt x="267" y="706"/>
                </a:cubicBezTo>
                <a:cubicBezTo>
                  <a:pt x="269" y="711"/>
                  <a:pt x="276" y="716"/>
                  <a:pt x="274" y="723"/>
                </a:cubicBezTo>
                <a:cubicBezTo>
                  <a:pt x="271" y="723"/>
                  <a:pt x="263" y="723"/>
                  <a:pt x="261" y="726"/>
                </a:cubicBezTo>
                <a:cubicBezTo>
                  <a:pt x="264" y="728"/>
                  <a:pt x="271" y="735"/>
                  <a:pt x="267" y="738"/>
                </a:cubicBezTo>
                <a:cubicBezTo>
                  <a:pt x="263" y="735"/>
                  <a:pt x="261" y="733"/>
                  <a:pt x="256" y="735"/>
                </a:cubicBezTo>
                <a:cubicBezTo>
                  <a:pt x="251" y="737"/>
                  <a:pt x="250" y="741"/>
                  <a:pt x="246" y="743"/>
                </a:cubicBezTo>
                <a:cubicBezTo>
                  <a:pt x="239" y="746"/>
                  <a:pt x="228" y="739"/>
                  <a:pt x="224" y="749"/>
                </a:cubicBezTo>
                <a:cubicBezTo>
                  <a:pt x="223" y="752"/>
                  <a:pt x="224" y="755"/>
                  <a:pt x="222" y="758"/>
                </a:cubicBezTo>
                <a:cubicBezTo>
                  <a:pt x="221" y="763"/>
                  <a:pt x="217" y="763"/>
                  <a:pt x="214" y="767"/>
                </a:cubicBezTo>
                <a:cubicBezTo>
                  <a:pt x="208" y="774"/>
                  <a:pt x="201" y="783"/>
                  <a:pt x="195" y="791"/>
                </a:cubicBezTo>
                <a:cubicBezTo>
                  <a:pt x="187" y="802"/>
                  <a:pt x="180" y="816"/>
                  <a:pt x="171" y="826"/>
                </a:cubicBezTo>
                <a:cubicBezTo>
                  <a:pt x="169" y="828"/>
                  <a:pt x="167" y="830"/>
                  <a:pt x="166" y="833"/>
                </a:cubicBezTo>
                <a:cubicBezTo>
                  <a:pt x="165" y="836"/>
                  <a:pt x="168" y="840"/>
                  <a:pt x="164" y="841"/>
                </a:cubicBezTo>
                <a:cubicBezTo>
                  <a:pt x="160" y="843"/>
                  <a:pt x="158" y="839"/>
                  <a:pt x="155" y="841"/>
                </a:cubicBezTo>
                <a:cubicBezTo>
                  <a:pt x="151" y="844"/>
                  <a:pt x="146" y="853"/>
                  <a:pt x="145" y="857"/>
                </a:cubicBezTo>
                <a:cubicBezTo>
                  <a:pt x="144" y="862"/>
                  <a:pt x="147" y="868"/>
                  <a:pt x="140" y="869"/>
                </a:cubicBezTo>
                <a:cubicBezTo>
                  <a:pt x="134" y="870"/>
                  <a:pt x="133" y="864"/>
                  <a:pt x="128" y="863"/>
                </a:cubicBezTo>
                <a:cubicBezTo>
                  <a:pt x="127" y="866"/>
                  <a:pt x="125" y="868"/>
                  <a:pt x="124" y="871"/>
                </a:cubicBezTo>
                <a:cubicBezTo>
                  <a:pt x="124" y="874"/>
                  <a:pt x="125" y="877"/>
                  <a:pt x="124" y="881"/>
                </a:cubicBezTo>
                <a:cubicBezTo>
                  <a:pt x="124" y="884"/>
                  <a:pt x="124" y="885"/>
                  <a:pt x="122" y="887"/>
                </a:cubicBezTo>
                <a:cubicBezTo>
                  <a:pt x="119" y="890"/>
                  <a:pt x="112" y="890"/>
                  <a:pt x="109" y="893"/>
                </a:cubicBezTo>
                <a:cubicBezTo>
                  <a:pt x="105" y="898"/>
                  <a:pt x="109" y="905"/>
                  <a:pt x="111" y="910"/>
                </a:cubicBezTo>
                <a:cubicBezTo>
                  <a:pt x="116" y="919"/>
                  <a:pt x="105" y="929"/>
                  <a:pt x="96" y="932"/>
                </a:cubicBezTo>
                <a:cubicBezTo>
                  <a:pt x="93" y="930"/>
                  <a:pt x="89" y="931"/>
                  <a:pt x="86" y="931"/>
                </a:cubicBezTo>
                <a:cubicBezTo>
                  <a:pt x="82" y="931"/>
                  <a:pt x="78" y="929"/>
                  <a:pt x="75" y="929"/>
                </a:cubicBezTo>
                <a:cubicBezTo>
                  <a:pt x="65" y="928"/>
                  <a:pt x="66" y="935"/>
                  <a:pt x="66" y="943"/>
                </a:cubicBezTo>
                <a:cubicBezTo>
                  <a:pt x="66" y="949"/>
                  <a:pt x="67" y="964"/>
                  <a:pt x="62" y="967"/>
                </a:cubicBezTo>
                <a:cubicBezTo>
                  <a:pt x="58" y="970"/>
                  <a:pt x="54" y="967"/>
                  <a:pt x="50" y="969"/>
                </a:cubicBezTo>
                <a:cubicBezTo>
                  <a:pt x="43" y="972"/>
                  <a:pt x="42" y="986"/>
                  <a:pt x="43" y="994"/>
                </a:cubicBezTo>
                <a:cubicBezTo>
                  <a:pt x="43" y="994"/>
                  <a:pt x="43" y="994"/>
                  <a:pt x="43" y="995"/>
                </a:cubicBezTo>
                <a:cubicBezTo>
                  <a:pt x="43" y="994"/>
                  <a:pt x="43" y="994"/>
                  <a:pt x="43" y="994"/>
                </a:cubicBezTo>
                <a:cubicBezTo>
                  <a:pt x="43" y="993"/>
                  <a:pt x="42" y="993"/>
                  <a:pt x="42" y="993"/>
                </a:cubicBezTo>
                <a:cubicBezTo>
                  <a:pt x="39" y="997"/>
                  <a:pt x="41" y="1008"/>
                  <a:pt x="43" y="1013"/>
                </a:cubicBezTo>
                <a:cubicBezTo>
                  <a:pt x="46" y="1025"/>
                  <a:pt x="59" y="1035"/>
                  <a:pt x="55" y="1049"/>
                </a:cubicBezTo>
                <a:cubicBezTo>
                  <a:pt x="53" y="1054"/>
                  <a:pt x="51" y="1056"/>
                  <a:pt x="52" y="1061"/>
                </a:cubicBezTo>
                <a:cubicBezTo>
                  <a:pt x="53" y="1066"/>
                  <a:pt x="54" y="1070"/>
                  <a:pt x="54" y="1075"/>
                </a:cubicBezTo>
                <a:cubicBezTo>
                  <a:pt x="54" y="1082"/>
                  <a:pt x="52" y="1095"/>
                  <a:pt x="56" y="1101"/>
                </a:cubicBezTo>
                <a:cubicBezTo>
                  <a:pt x="58" y="1101"/>
                  <a:pt x="60" y="1099"/>
                  <a:pt x="60" y="1098"/>
                </a:cubicBezTo>
                <a:cubicBezTo>
                  <a:pt x="58" y="1105"/>
                  <a:pt x="54" y="1112"/>
                  <a:pt x="55" y="1120"/>
                </a:cubicBezTo>
                <a:cubicBezTo>
                  <a:pt x="56" y="1127"/>
                  <a:pt x="61" y="1131"/>
                  <a:pt x="64" y="1137"/>
                </a:cubicBezTo>
                <a:cubicBezTo>
                  <a:pt x="68" y="1142"/>
                  <a:pt x="70" y="1145"/>
                  <a:pt x="68" y="1152"/>
                </a:cubicBezTo>
                <a:cubicBezTo>
                  <a:pt x="67" y="1156"/>
                  <a:pt x="64" y="1158"/>
                  <a:pt x="62" y="1162"/>
                </a:cubicBezTo>
                <a:cubicBezTo>
                  <a:pt x="60" y="1166"/>
                  <a:pt x="61" y="1173"/>
                  <a:pt x="61" y="1178"/>
                </a:cubicBezTo>
                <a:cubicBezTo>
                  <a:pt x="61" y="1180"/>
                  <a:pt x="62" y="1183"/>
                  <a:pt x="61" y="1185"/>
                </a:cubicBezTo>
                <a:cubicBezTo>
                  <a:pt x="60" y="1192"/>
                  <a:pt x="55" y="1197"/>
                  <a:pt x="55" y="1204"/>
                </a:cubicBezTo>
                <a:cubicBezTo>
                  <a:pt x="55" y="1210"/>
                  <a:pt x="57" y="1216"/>
                  <a:pt x="56" y="1221"/>
                </a:cubicBezTo>
                <a:cubicBezTo>
                  <a:pt x="55" y="1228"/>
                  <a:pt x="49" y="1232"/>
                  <a:pt x="47" y="1238"/>
                </a:cubicBezTo>
                <a:cubicBezTo>
                  <a:pt x="46" y="1243"/>
                  <a:pt x="47" y="1247"/>
                  <a:pt x="50" y="1251"/>
                </a:cubicBezTo>
                <a:cubicBezTo>
                  <a:pt x="53" y="1257"/>
                  <a:pt x="54" y="1254"/>
                  <a:pt x="59" y="1251"/>
                </a:cubicBezTo>
                <a:cubicBezTo>
                  <a:pt x="64" y="1249"/>
                  <a:pt x="68" y="1248"/>
                  <a:pt x="70" y="1253"/>
                </a:cubicBezTo>
                <a:cubicBezTo>
                  <a:pt x="73" y="1260"/>
                  <a:pt x="66" y="1266"/>
                  <a:pt x="65" y="1272"/>
                </a:cubicBezTo>
                <a:cubicBezTo>
                  <a:pt x="71" y="1275"/>
                  <a:pt x="76" y="1277"/>
                  <a:pt x="80" y="1282"/>
                </a:cubicBezTo>
                <a:cubicBezTo>
                  <a:pt x="84" y="1285"/>
                  <a:pt x="84" y="1292"/>
                  <a:pt x="87" y="1294"/>
                </a:cubicBezTo>
                <a:cubicBezTo>
                  <a:pt x="92" y="1288"/>
                  <a:pt x="97" y="1281"/>
                  <a:pt x="106" y="1280"/>
                </a:cubicBezTo>
                <a:cubicBezTo>
                  <a:pt x="113" y="1279"/>
                  <a:pt x="112" y="1282"/>
                  <a:pt x="114" y="1288"/>
                </a:cubicBezTo>
                <a:cubicBezTo>
                  <a:pt x="114" y="1291"/>
                  <a:pt x="117" y="1310"/>
                  <a:pt x="122" y="1309"/>
                </a:cubicBezTo>
                <a:cubicBezTo>
                  <a:pt x="125" y="1308"/>
                  <a:pt x="126" y="1302"/>
                  <a:pt x="129" y="1303"/>
                </a:cubicBezTo>
                <a:cubicBezTo>
                  <a:pt x="130" y="1306"/>
                  <a:pt x="129" y="1309"/>
                  <a:pt x="130" y="1311"/>
                </a:cubicBezTo>
                <a:cubicBezTo>
                  <a:pt x="134" y="1308"/>
                  <a:pt x="141" y="1303"/>
                  <a:pt x="146" y="1303"/>
                </a:cubicBezTo>
                <a:cubicBezTo>
                  <a:pt x="144" y="1307"/>
                  <a:pt x="134" y="1311"/>
                  <a:pt x="134" y="1316"/>
                </a:cubicBezTo>
                <a:cubicBezTo>
                  <a:pt x="135" y="1318"/>
                  <a:pt x="139" y="1322"/>
                  <a:pt x="140" y="1325"/>
                </a:cubicBezTo>
                <a:cubicBezTo>
                  <a:pt x="145" y="1336"/>
                  <a:pt x="151" y="1324"/>
                  <a:pt x="157" y="1319"/>
                </a:cubicBezTo>
                <a:cubicBezTo>
                  <a:pt x="161" y="1323"/>
                  <a:pt x="162" y="1327"/>
                  <a:pt x="167" y="1328"/>
                </a:cubicBezTo>
                <a:cubicBezTo>
                  <a:pt x="173" y="1328"/>
                  <a:pt x="175" y="1322"/>
                  <a:pt x="180" y="1319"/>
                </a:cubicBezTo>
                <a:cubicBezTo>
                  <a:pt x="186" y="1314"/>
                  <a:pt x="191" y="1311"/>
                  <a:pt x="199" y="1310"/>
                </a:cubicBezTo>
                <a:cubicBezTo>
                  <a:pt x="203" y="1309"/>
                  <a:pt x="209" y="1306"/>
                  <a:pt x="210" y="1302"/>
                </a:cubicBezTo>
                <a:cubicBezTo>
                  <a:pt x="210" y="1301"/>
                  <a:pt x="210" y="1301"/>
                  <a:pt x="211" y="1301"/>
                </a:cubicBezTo>
                <a:cubicBezTo>
                  <a:pt x="211" y="1301"/>
                  <a:pt x="210" y="1301"/>
                  <a:pt x="210" y="1302"/>
                </a:cubicBezTo>
                <a:cubicBezTo>
                  <a:pt x="213" y="1303"/>
                  <a:pt x="233" y="1303"/>
                  <a:pt x="240" y="1295"/>
                </a:cubicBezTo>
                <a:cubicBezTo>
                  <a:pt x="244" y="1296"/>
                  <a:pt x="249" y="1299"/>
                  <a:pt x="253" y="1297"/>
                </a:cubicBezTo>
                <a:cubicBezTo>
                  <a:pt x="257" y="1296"/>
                  <a:pt x="259" y="1289"/>
                  <a:pt x="263" y="1288"/>
                </a:cubicBezTo>
                <a:cubicBezTo>
                  <a:pt x="265" y="1287"/>
                  <a:pt x="266" y="1289"/>
                  <a:pt x="268" y="1290"/>
                </a:cubicBezTo>
                <a:cubicBezTo>
                  <a:pt x="272" y="1291"/>
                  <a:pt x="277" y="1291"/>
                  <a:pt x="282" y="1292"/>
                </a:cubicBezTo>
                <a:cubicBezTo>
                  <a:pt x="284" y="1293"/>
                  <a:pt x="291" y="1294"/>
                  <a:pt x="293" y="1291"/>
                </a:cubicBezTo>
                <a:cubicBezTo>
                  <a:pt x="295" y="1288"/>
                  <a:pt x="293" y="1275"/>
                  <a:pt x="293" y="1272"/>
                </a:cubicBezTo>
                <a:cubicBezTo>
                  <a:pt x="293" y="1267"/>
                  <a:pt x="292" y="1265"/>
                  <a:pt x="297" y="1263"/>
                </a:cubicBezTo>
                <a:cubicBezTo>
                  <a:pt x="303" y="1261"/>
                  <a:pt x="309" y="1266"/>
                  <a:pt x="314" y="1268"/>
                </a:cubicBezTo>
                <a:cubicBezTo>
                  <a:pt x="323" y="1270"/>
                  <a:pt x="338" y="1269"/>
                  <a:pt x="347" y="1265"/>
                </a:cubicBezTo>
                <a:cubicBezTo>
                  <a:pt x="352" y="1264"/>
                  <a:pt x="355" y="1259"/>
                  <a:pt x="359" y="1257"/>
                </a:cubicBezTo>
                <a:cubicBezTo>
                  <a:pt x="363" y="1256"/>
                  <a:pt x="370" y="1257"/>
                  <a:pt x="374" y="1257"/>
                </a:cubicBezTo>
                <a:cubicBezTo>
                  <a:pt x="382" y="1256"/>
                  <a:pt x="390" y="1255"/>
                  <a:pt x="398" y="1253"/>
                </a:cubicBezTo>
                <a:cubicBezTo>
                  <a:pt x="397" y="1251"/>
                  <a:pt x="399" y="1250"/>
                  <a:pt x="400" y="1248"/>
                </a:cubicBezTo>
                <a:cubicBezTo>
                  <a:pt x="401" y="1247"/>
                  <a:pt x="400" y="1246"/>
                  <a:pt x="401" y="1244"/>
                </a:cubicBezTo>
                <a:cubicBezTo>
                  <a:pt x="404" y="1242"/>
                  <a:pt x="409" y="1240"/>
                  <a:pt x="412" y="1239"/>
                </a:cubicBezTo>
                <a:cubicBezTo>
                  <a:pt x="423" y="1233"/>
                  <a:pt x="430" y="1223"/>
                  <a:pt x="439" y="1216"/>
                </a:cubicBezTo>
                <a:cubicBezTo>
                  <a:pt x="445" y="1211"/>
                  <a:pt x="451" y="1207"/>
                  <a:pt x="456" y="1201"/>
                </a:cubicBezTo>
                <a:cubicBezTo>
                  <a:pt x="462" y="1196"/>
                  <a:pt x="467" y="1190"/>
                  <a:pt x="472" y="1184"/>
                </a:cubicBezTo>
                <a:cubicBezTo>
                  <a:pt x="480" y="1177"/>
                  <a:pt x="488" y="1170"/>
                  <a:pt x="494" y="1162"/>
                </a:cubicBezTo>
                <a:cubicBezTo>
                  <a:pt x="498" y="1156"/>
                  <a:pt x="501" y="1149"/>
                  <a:pt x="505" y="1143"/>
                </a:cubicBezTo>
                <a:cubicBezTo>
                  <a:pt x="520" y="1121"/>
                  <a:pt x="533" y="1097"/>
                  <a:pt x="546" y="1073"/>
                </a:cubicBezTo>
                <a:cubicBezTo>
                  <a:pt x="555" y="1054"/>
                  <a:pt x="569" y="1034"/>
                  <a:pt x="586" y="1019"/>
                </a:cubicBezTo>
                <a:cubicBezTo>
                  <a:pt x="594" y="1012"/>
                  <a:pt x="605" y="1004"/>
                  <a:pt x="603" y="99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6" name="Freeform 92">
            <a:extLst>
              <a:ext uri="{FF2B5EF4-FFF2-40B4-BE49-F238E27FC236}">
                <a16:creationId xmlns:a16="http://schemas.microsoft.com/office/drawing/2014/main" id="{9398E59A-7788-A284-7BAB-B5D6B45DC7EB}"/>
              </a:ext>
            </a:extLst>
          </p:cNvPr>
          <p:cNvSpPr>
            <a:spLocks/>
          </p:cNvSpPr>
          <p:nvPr/>
        </p:nvSpPr>
        <p:spPr bwMode="auto">
          <a:xfrm>
            <a:off x="1070881" y="5566494"/>
            <a:ext cx="358426" cy="698149"/>
          </a:xfrm>
          <a:custGeom>
            <a:avLst/>
            <a:gdLst/>
            <a:ahLst/>
            <a:cxnLst>
              <a:cxn ang="0">
                <a:pos x="9" y="214"/>
              </a:cxn>
              <a:cxn ang="0">
                <a:pos x="1" y="233"/>
              </a:cxn>
              <a:cxn ang="0">
                <a:pos x="0" y="251"/>
              </a:cxn>
              <a:cxn ang="0">
                <a:pos x="9" y="267"/>
              </a:cxn>
              <a:cxn ang="0">
                <a:pos x="25" y="280"/>
              </a:cxn>
              <a:cxn ang="0">
                <a:pos x="36" y="293"/>
              </a:cxn>
              <a:cxn ang="0">
                <a:pos x="30" y="317"/>
              </a:cxn>
              <a:cxn ang="0">
                <a:pos x="35" y="341"/>
              </a:cxn>
              <a:cxn ang="0">
                <a:pos x="34" y="354"/>
              </a:cxn>
              <a:cxn ang="0">
                <a:pos x="29" y="365"/>
              </a:cxn>
              <a:cxn ang="0">
                <a:pos x="54" y="374"/>
              </a:cxn>
              <a:cxn ang="0">
                <a:pos x="67" y="374"/>
              </a:cxn>
              <a:cxn ang="0">
                <a:pos x="81" y="378"/>
              </a:cxn>
              <a:cxn ang="0">
                <a:pos x="98" y="375"/>
              </a:cxn>
              <a:cxn ang="0">
                <a:pos x="105" y="374"/>
              </a:cxn>
              <a:cxn ang="0">
                <a:pos x="109" y="356"/>
              </a:cxn>
              <a:cxn ang="0">
                <a:pos x="108" y="349"/>
              </a:cxn>
              <a:cxn ang="0">
                <a:pos x="110" y="331"/>
              </a:cxn>
              <a:cxn ang="0">
                <a:pos x="116" y="322"/>
              </a:cxn>
              <a:cxn ang="0">
                <a:pos x="118" y="315"/>
              </a:cxn>
              <a:cxn ang="0">
                <a:pos x="129" y="309"/>
              </a:cxn>
              <a:cxn ang="0">
                <a:pos x="135" y="298"/>
              </a:cxn>
              <a:cxn ang="0">
                <a:pos x="125" y="290"/>
              </a:cxn>
              <a:cxn ang="0">
                <a:pos x="122" y="283"/>
              </a:cxn>
              <a:cxn ang="0">
                <a:pos x="128" y="254"/>
              </a:cxn>
              <a:cxn ang="0">
                <a:pos x="133" y="234"/>
              </a:cxn>
              <a:cxn ang="0">
                <a:pos x="123" y="229"/>
              </a:cxn>
              <a:cxn ang="0">
                <a:pos x="119" y="209"/>
              </a:cxn>
              <a:cxn ang="0">
                <a:pos x="115" y="206"/>
              </a:cxn>
              <a:cxn ang="0">
                <a:pos x="117" y="196"/>
              </a:cxn>
              <a:cxn ang="0">
                <a:pos x="137" y="180"/>
              </a:cxn>
              <a:cxn ang="0">
                <a:pos x="139" y="156"/>
              </a:cxn>
              <a:cxn ang="0">
                <a:pos x="145" y="131"/>
              </a:cxn>
              <a:cxn ang="0">
                <a:pos x="144" y="102"/>
              </a:cxn>
              <a:cxn ang="0">
                <a:pos x="149" y="85"/>
              </a:cxn>
              <a:cxn ang="0">
                <a:pos x="166" y="75"/>
              </a:cxn>
              <a:cxn ang="0">
                <a:pos x="180" y="65"/>
              </a:cxn>
              <a:cxn ang="0">
                <a:pos x="194" y="46"/>
              </a:cxn>
              <a:cxn ang="0">
                <a:pos x="177" y="38"/>
              </a:cxn>
              <a:cxn ang="0">
                <a:pos x="172" y="29"/>
              </a:cxn>
              <a:cxn ang="0">
                <a:pos x="169" y="18"/>
              </a:cxn>
              <a:cxn ang="0">
                <a:pos x="155" y="16"/>
              </a:cxn>
              <a:cxn ang="0">
                <a:pos x="142" y="19"/>
              </a:cxn>
              <a:cxn ang="0">
                <a:pos x="122" y="29"/>
              </a:cxn>
              <a:cxn ang="0">
                <a:pos x="112" y="25"/>
              </a:cxn>
              <a:cxn ang="0">
                <a:pos x="98" y="22"/>
              </a:cxn>
              <a:cxn ang="0">
                <a:pos x="84" y="30"/>
              </a:cxn>
              <a:cxn ang="0">
                <a:pos x="86" y="12"/>
              </a:cxn>
              <a:cxn ang="0">
                <a:pos x="82" y="1"/>
              </a:cxn>
              <a:cxn ang="0">
                <a:pos x="73" y="7"/>
              </a:cxn>
              <a:cxn ang="0">
                <a:pos x="47" y="19"/>
              </a:cxn>
              <a:cxn ang="0">
                <a:pos x="42" y="29"/>
              </a:cxn>
              <a:cxn ang="0">
                <a:pos x="44" y="42"/>
              </a:cxn>
              <a:cxn ang="0">
                <a:pos x="44" y="61"/>
              </a:cxn>
              <a:cxn ang="0">
                <a:pos x="39" y="72"/>
              </a:cxn>
              <a:cxn ang="0">
                <a:pos x="44" y="90"/>
              </a:cxn>
              <a:cxn ang="0">
                <a:pos x="44" y="127"/>
              </a:cxn>
              <a:cxn ang="0">
                <a:pos x="39" y="139"/>
              </a:cxn>
              <a:cxn ang="0">
                <a:pos x="37" y="147"/>
              </a:cxn>
              <a:cxn ang="0">
                <a:pos x="38" y="159"/>
              </a:cxn>
              <a:cxn ang="0">
                <a:pos x="28" y="171"/>
              </a:cxn>
              <a:cxn ang="0">
                <a:pos x="26" y="186"/>
              </a:cxn>
            </a:cxnLst>
            <a:rect l="0" t="0" r="r" b="b"/>
            <a:pathLst>
              <a:path w="195" h="380">
                <a:moveTo>
                  <a:pt x="26" y="188"/>
                </a:moveTo>
                <a:cubicBezTo>
                  <a:pt x="25" y="192"/>
                  <a:pt x="23" y="197"/>
                  <a:pt x="20" y="200"/>
                </a:cubicBezTo>
                <a:cubicBezTo>
                  <a:pt x="17" y="205"/>
                  <a:pt x="13" y="210"/>
                  <a:pt x="9" y="214"/>
                </a:cubicBezTo>
                <a:cubicBezTo>
                  <a:pt x="7" y="216"/>
                  <a:pt x="6" y="218"/>
                  <a:pt x="5" y="220"/>
                </a:cubicBezTo>
                <a:cubicBezTo>
                  <a:pt x="4" y="222"/>
                  <a:pt x="5" y="224"/>
                  <a:pt x="4" y="226"/>
                </a:cubicBezTo>
                <a:cubicBezTo>
                  <a:pt x="4" y="228"/>
                  <a:pt x="2" y="231"/>
                  <a:pt x="1" y="233"/>
                </a:cubicBezTo>
                <a:cubicBezTo>
                  <a:pt x="1" y="237"/>
                  <a:pt x="0" y="241"/>
                  <a:pt x="0" y="245"/>
                </a:cubicBezTo>
                <a:cubicBezTo>
                  <a:pt x="0" y="246"/>
                  <a:pt x="0" y="247"/>
                  <a:pt x="0" y="249"/>
                </a:cubicBezTo>
                <a:cubicBezTo>
                  <a:pt x="0" y="249"/>
                  <a:pt x="0" y="250"/>
                  <a:pt x="0" y="251"/>
                </a:cubicBezTo>
                <a:cubicBezTo>
                  <a:pt x="0" y="252"/>
                  <a:pt x="0" y="253"/>
                  <a:pt x="1" y="254"/>
                </a:cubicBezTo>
                <a:cubicBezTo>
                  <a:pt x="3" y="255"/>
                  <a:pt x="7" y="253"/>
                  <a:pt x="9" y="256"/>
                </a:cubicBezTo>
                <a:cubicBezTo>
                  <a:pt x="10" y="259"/>
                  <a:pt x="8" y="264"/>
                  <a:pt x="9" y="267"/>
                </a:cubicBezTo>
                <a:cubicBezTo>
                  <a:pt x="11" y="272"/>
                  <a:pt x="17" y="271"/>
                  <a:pt x="16" y="277"/>
                </a:cubicBezTo>
                <a:cubicBezTo>
                  <a:pt x="16" y="280"/>
                  <a:pt x="15" y="278"/>
                  <a:pt x="14" y="281"/>
                </a:cubicBezTo>
                <a:cubicBezTo>
                  <a:pt x="12" y="285"/>
                  <a:pt x="22" y="282"/>
                  <a:pt x="25" y="280"/>
                </a:cubicBezTo>
                <a:cubicBezTo>
                  <a:pt x="26" y="279"/>
                  <a:pt x="30" y="277"/>
                  <a:pt x="32" y="279"/>
                </a:cubicBezTo>
                <a:cubicBezTo>
                  <a:pt x="33" y="279"/>
                  <a:pt x="37" y="284"/>
                  <a:pt x="37" y="285"/>
                </a:cubicBezTo>
                <a:cubicBezTo>
                  <a:pt x="38" y="287"/>
                  <a:pt x="36" y="290"/>
                  <a:pt x="36" y="293"/>
                </a:cubicBezTo>
                <a:cubicBezTo>
                  <a:pt x="35" y="296"/>
                  <a:pt x="35" y="300"/>
                  <a:pt x="35" y="303"/>
                </a:cubicBezTo>
                <a:cubicBezTo>
                  <a:pt x="35" y="306"/>
                  <a:pt x="35" y="307"/>
                  <a:pt x="34" y="310"/>
                </a:cubicBezTo>
                <a:cubicBezTo>
                  <a:pt x="33" y="312"/>
                  <a:pt x="30" y="315"/>
                  <a:pt x="30" y="317"/>
                </a:cubicBezTo>
                <a:cubicBezTo>
                  <a:pt x="30" y="321"/>
                  <a:pt x="36" y="322"/>
                  <a:pt x="38" y="325"/>
                </a:cubicBezTo>
                <a:cubicBezTo>
                  <a:pt x="39" y="327"/>
                  <a:pt x="40" y="330"/>
                  <a:pt x="39" y="332"/>
                </a:cubicBezTo>
                <a:cubicBezTo>
                  <a:pt x="38" y="335"/>
                  <a:pt x="36" y="338"/>
                  <a:pt x="35" y="341"/>
                </a:cubicBezTo>
                <a:cubicBezTo>
                  <a:pt x="34" y="343"/>
                  <a:pt x="34" y="345"/>
                  <a:pt x="34" y="347"/>
                </a:cubicBezTo>
                <a:cubicBezTo>
                  <a:pt x="34" y="348"/>
                  <a:pt x="34" y="348"/>
                  <a:pt x="34" y="349"/>
                </a:cubicBezTo>
                <a:cubicBezTo>
                  <a:pt x="34" y="351"/>
                  <a:pt x="34" y="353"/>
                  <a:pt x="34" y="354"/>
                </a:cubicBezTo>
                <a:cubicBezTo>
                  <a:pt x="34" y="355"/>
                  <a:pt x="33" y="356"/>
                  <a:pt x="33" y="357"/>
                </a:cubicBezTo>
                <a:cubicBezTo>
                  <a:pt x="33" y="358"/>
                  <a:pt x="32" y="360"/>
                  <a:pt x="31" y="361"/>
                </a:cubicBezTo>
                <a:cubicBezTo>
                  <a:pt x="30" y="362"/>
                  <a:pt x="30" y="364"/>
                  <a:pt x="29" y="365"/>
                </a:cubicBezTo>
                <a:cubicBezTo>
                  <a:pt x="28" y="370"/>
                  <a:pt x="29" y="375"/>
                  <a:pt x="26" y="379"/>
                </a:cubicBezTo>
                <a:cubicBezTo>
                  <a:pt x="31" y="380"/>
                  <a:pt x="37" y="375"/>
                  <a:pt x="41" y="374"/>
                </a:cubicBezTo>
                <a:cubicBezTo>
                  <a:pt x="45" y="373"/>
                  <a:pt x="50" y="373"/>
                  <a:pt x="54" y="374"/>
                </a:cubicBezTo>
                <a:cubicBezTo>
                  <a:pt x="56" y="374"/>
                  <a:pt x="57" y="374"/>
                  <a:pt x="59" y="374"/>
                </a:cubicBezTo>
                <a:cubicBezTo>
                  <a:pt x="60" y="374"/>
                  <a:pt x="62" y="374"/>
                  <a:pt x="63" y="374"/>
                </a:cubicBezTo>
                <a:cubicBezTo>
                  <a:pt x="65" y="374"/>
                  <a:pt x="66" y="374"/>
                  <a:pt x="67" y="374"/>
                </a:cubicBezTo>
                <a:cubicBezTo>
                  <a:pt x="69" y="375"/>
                  <a:pt x="70" y="376"/>
                  <a:pt x="72" y="376"/>
                </a:cubicBezTo>
                <a:cubicBezTo>
                  <a:pt x="74" y="377"/>
                  <a:pt x="76" y="378"/>
                  <a:pt x="78" y="379"/>
                </a:cubicBezTo>
                <a:cubicBezTo>
                  <a:pt x="80" y="379"/>
                  <a:pt x="80" y="379"/>
                  <a:pt x="81" y="378"/>
                </a:cubicBezTo>
                <a:cubicBezTo>
                  <a:pt x="84" y="378"/>
                  <a:pt x="84" y="377"/>
                  <a:pt x="85" y="377"/>
                </a:cubicBezTo>
                <a:cubicBezTo>
                  <a:pt x="89" y="375"/>
                  <a:pt x="92" y="375"/>
                  <a:pt x="95" y="375"/>
                </a:cubicBezTo>
                <a:cubicBezTo>
                  <a:pt x="96" y="375"/>
                  <a:pt x="97" y="375"/>
                  <a:pt x="98" y="375"/>
                </a:cubicBezTo>
                <a:cubicBezTo>
                  <a:pt x="98" y="375"/>
                  <a:pt x="99" y="375"/>
                  <a:pt x="99" y="375"/>
                </a:cubicBezTo>
                <a:cubicBezTo>
                  <a:pt x="101" y="375"/>
                  <a:pt x="103" y="374"/>
                  <a:pt x="105" y="374"/>
                </a:cubicBezTo>
                <a:cubicBezTo>
                  <a:pt x="105" y="374"/>
                  <a:pt x="105" y="374"/>
                  <a:pt x="105" y="374"/>
                </a:cubicBezTo>
                <a:cubicBezTo>
                  <a:pt x="106" y="374"/>
                  <a:pt x="107" y="373"/>
                  <a:pt x="108" y="373"/>
                </a:cubicBezTo>
                <a:cubicBezTo>
                  <a:pt x="108" y="371"/>
                  <a:pt x="108" y="369"/>
                  <a:pt x="108" y="367"/>
                </a:cubicBezTo>
                <a:cubicBezTo>
                  <a:pt x="109" y="363"/>
                  <a:pt x="109" y="360"/>
                  <a:pt x="109" y="356"/>
                </a:cubicBezTo>
                <a:cubicBezTo>
                  <a:pt x="109" y="355"/>
                  <a:pt x="109" y="353"/>
                  <a:pt x="109" y="351"/>
                </a:cubicBezTo>
                <a:cubicBezTo>
                  <a:pt x="109" y="351"/>
                  <a:pt x="109" y="351"/>
                  <a:pt x="108" y="351"/>
                </a:cubicBezTo>
                <a:cubicBezTo>
                  <a:pt x="108" y="350"/>
                  <a:pt x="108" y="350"/>
                  <a:pt x="108" y="349"/>
                </a:cubicBezTo>
                <a:cubicBezTo>
                  <a:pt x="107" y="348"/>
                  <a:pt x="107" y="346"/>
                  <a:pt x="107" y="345"/>
                </a:cubicBezTo>
                <a:cubicBezTo>
                  <a:pt x="107" y="344"/>
                  <a:pt x="106" y="343"/>
                  <a:pt x="106" y="341"/>
                </a:cubicBezTo>
                <a:cubicBezTo>
                  <a:pt x="106" y="338"/>
                  <a:pt x="108" y="334"/>
                  <a:pt x="110" y="331"/>
                </a:cubicBezTo>
                <a:cubicBezTo>
                  <a:pt x="110" y="331"/>
                  <a:pt x="111" y="330"/>
                  <a:pt x="111" y="329"/>
                </a:cubicBezTo>
                <a:cubicBezTo>
                  <a:pt x="112" y="328"/>
                  <a:pt x="113" y="326"/>
                  <a:pt x="114" y="325"/>
                </a:cubicBezTo>
                <a:cubicBezTo>
                  <a:pt x="115" y="324"/>
                  <a:pt x="116" y="323"/>
                  <a:pt x="116" y="322"/>
                </a:cubicBezTo>
                <a:cubicBezTo>
                  <a:pt x="117" y="321"/>
                  <a:pt x="117" y="321"/>
                  <a:pt x="117" y="321"/>
                </a:cubicBezTo>
                <a:cubicBezTo>
                  <a:pt x="117" y="320"/>
                  <a:pt x="118" y="319"/>
                  <a:pt x="118" y="318"/>
                </a:cubicBezTo>
                <a:cubicBezTo>
                  <a:pt x="119" y="317"/>
                  <a:pt x="118" y="316"/>
                  <a:pt x="118" y="315"/>
                </a:cubicBezTo>
                <a:cubicBezTo>
                  <a:pt x="118" y="311"/>
                  <a:pt x="121" y="313"/>
                  <a:pt x="124" y="312"/>
                </a:cubicBezTo>
                <a:cubicBezTo>
                  <a:pt x="125" y="312"/>
                  <a:pt x="127" y="312"/>
                  <a:pt x="128" y="311"/>
                </a:cubicBezTo>
                <a:cubicBezTo>
                  <a:pt x="128" y="311"/>
                  <a:pt x="129" y="310"/>
                  <a:pt x="129" y="309"/>
                </a:cubicBezTo>
                <a:cubicBezTo>
                  <a:pt x="130" y="309"/>
                  <a:pt x="130" y="309"/>
                  <a:pt x="131" y="309"/>
                </a:cubicBezTo>
                <a:cubicBezTo>
                  <a:pt x="134" y="308"/>
                  <a:pt x="136" y="307"/>
                  <a:pt x="136" y="304"/>
                </a:cubicBezTo>
                <a:cubicBezTo>
                  <a:pt x="136" y="302"/>
                  <a:pt x="137" y="299"/>
                  <a:pt x="135" y="298"/>
                </a:cubicBezTo>
                <a:cubicBezTo>
                  <a:pt x="134" y="299"/>
                  <a:pt x="132" y="300"/>
                  <a:pt x="130" y="299"/>
                </a:cubicBezTo>
                <a:cubicBezTo>
                  <a:pt x="128" y="298"/>
                  <a:pt x="129" y="297"/>
                  <a:pt x="128" y="295"/>
                </a:cubicBezTo>
                <a:cubicBezTo>
                  <a:pt x="128" y="293"/>
                  <a:pt x="126" y="291"/>
                  <a:pt x="125" y="290"/>
                </a:cubicBezTo>
                <a:cubicBezTo>
                  <a:pt x="125" y="289"/>
                  <a:pt x="124" y="288"/>
                  <a:pt x="124" y="287"/>
                </a:cubicBezTo>
                <a:cubicBezTo>
                  <a:pt x="123" y="286"/>
                  <a:pt x="123" y="285"/>
                  <a:pt x="123" y="284"/>
                </a:cubicBezTo>
                <a:cubicBezTo>
                  <a:pt x="123" y="284"/>
                  <a:pt x="122" y="283"/>
                  <a:pt x="122" y="283"/>
                </a:cubicBezTo>
                <a:cubicBezTo>
                  <a:pt x="120" y="279"/>
                  <a:pt x="118" y="275"/>
                  <a:pt x="118" y="271"/>
                </a:cubicBezTo>
                <a:cubicBezTo>
                  <a:pt x="119" y="267"/>
                  <a:pt x="122" y="264"/>
                  <a:pt x="123" y="261"/>
                </a:cubicBezTo>
                <a:cubicBezTo>
                  <a:pt x="124" y="257"/>
                  <a:pt x="125" y="256"/>
                  <a:pt x="128" y="254"/>
                </a:cubicBezTo>
                <a:cubicBezTo>
                  <a:pt x="130" y="253"/>
                  <a:pt x="132" y="253"/>
                  <a:pt x="134" y="252"/>
                </a:cubicBezTo>
                <a:cubicBezTo>
                  <a:pt x="138" y="248"/>
                  <a:pt x="136" y="241"/>
                  <a:pt x="134" y="237"/>
                </a:cubicBezTo>
                <a:cubicBezTo>
                  <a:pt x="134" y="236"/>
                  <a:pt x="134" y="235"/>
                  <a:pt x="133" y="234"/>
                </a:cubicBezTo>
                <a:cubicBezTo>
                  <a:pt x="133" y="234"/>
                  <a:pt x="132" y="233"/>
                  <a:pt x="131" y="233"/>
                </a:cubicBezTo>
                <a:cubicBezTo>
                  <a:pt x="130" y="232"/>
                  <a:pt x="129" y="232"/>
                  <a:pt x="127" y="231"/>
                </a:cubicBezTo>
                <a:cubicBezTo>
                  <a:pt x="126" y="231"/>
                  <a:pt x="124" y="231"/>
                  <a:pt x="123" y="229"/>
                </a:cubicBezTo>
                <a:cubicBezTo>
                  <a:pt x="123" y="227"/>
                  <a:pt x="124" y="226"/>
                  <a:pt x="123" y="224"/>
                </a:cubicBezTo>
                <a:cubicBezTo>
                  <a:pt x="122" y="223"/>
                  <a:pt x="120" y="222"/>
                  <a:pt x="119" y="223"/>
                </a:cubicBezTo>
                <a:cubicBezTo>
                  <a:pt x="119" y="219"/>
                  <a:pt x="120" y="213"/>
                  <a:pt x="119" y="209"/>
                </a:cubicBezTo>
                <a:cubicBezTo>
                  <a:pt x="119" y="209"/>
                  <a:pt x="118" y="208"/>
                  <a:pt x="118" y="207"/>
                </a:cubicBezTo>
                <a:cubicBezTo>
                  <a:pt x="118" y="207"/>
                  <a:pt x="117" y="207"/>
                  <a:pt x="117" y="207"/>
                </a:cubicBezTo>
                <a:cubicBezTo>
                  <a:pt x="116" y="208"/>
                  <a:pt x="115" y="207"/>
                  <a:pt x="115" y="206"/>
                </a:cubicBezTo>
                <a:cubicBezTo>
                  <a:pt x="114" y="206"/>
                  <a:pt x="113" y="203"/>
                  <a:pt x="112" y="202"/>
                </a:cubicBezTo>
                <a:cubicBezTo>
                  <a:pt x="111" y="201"/>
                  <a:pt x="109" y="199"/>
                  <a:pt x="110" y="197"/>
                </a:cubicBezTo>
                <a:cubicBezTo>
                  <a:pt x="110" y="195"/>
                  <a:pt x="115" y="196"/>
                  <a:pt x="117" y="196"/>
                </a:cubicBezTo>
                <a:cubicBezTo>
                  <a:pt x="122" y="196"/>
                  <a:pt x="132" y="197"/>
                  <a:pt x="133" y="191"/>
                </a:cubicBezTo>
                <a:cubicBezTo>
                  <a:pt x="133" y="189"/>
                  <a:pt x="132" y="186"/>
                  <a:pt x="133" y="184"/>
                </a:cubicBezTo>
                <a:cubicBezTo>
                  <a:pt x="133" y="183"/>
                  <a:pt x="136" y="180"/>
                  <a:pt x="137" y="180"/>
                </a:cubicBezTo>
                <a:cubicBezTo>
                  <a:pt x="139" y="177"/>
                  <a:pt x="141" y="174"/>
                  <a:pt x="141" y="171"/>
                </a:cubicBezTo>
                <a:cubicBezTo>
                  <a:pt x="140" y="166"/>
                  <a:pt x="135" y="164"/>
                  <a:pt x="134" y="159"/>
                </a:cubicBezTo>
                <a:cubicBezTo>
                  <a:pt x="136" y="159"/>
                  <a:pt x="137" y="157"/>
                  <a:pt x="139" y="156"/>
                </a:cubicBezTo>
                <a:cubicBezTo>
                  <a:pt x="141" y="155"/>
                  <a:pt x="143" y="154"/>
                  <a:pt x="144" y="152"/>
                </a:cubicBezTo>
                <a:cubicBezTo>
                  <a:pt x="145" y="149"/>
                  <a:pt x="144" y="143"/>
                  <a:pt x="144" y="140"/>
                </a:cubicBezTo>
                <a:cubicBezTo>
                  <a:pt x="144" y="137"/>
                  <a:pt x="145" y="134"/>
                  <a:pt x="145" y="131"/>
                </a:cubicBezTo>
                <a:cubicBezTo>
                  <a:pt x="146" y="125"/>
                  <a:pt x="144" y="119"/>
                  <a:pt x="144" y="113"/>
                </a:cubicBezTo>
                <a:cubicBezTo>
                  <a:pt x="144" y="110"/>
                  <a:pt x="144" y="107"/>
                  <a:pt x="144" y="105"/>
                </a:cubicBezTo>
                <a:cubicBezTo>
                  <a:pt x="144" y="104"/>
                  <a:pt x="144" y="103"/>
                  <a:pt x="144" y="102"/>
                </a:cubicBezTo>
                <a:cubicBezTo>
                  <a:pt x="143" y="102"/>
                  <a:pt x="141" y="101"/>
                  <a:pt x="141" y="101"/>
                </a:cubicBezTo>
                <a:cubicBezTo>
                  <a:pt x="139" y="98"/>
                  <a:pt x="141" y="97"/>
                  <a:pt x="144" y="96"/>
                </a:cubicBezTo>
                <a:cubicBezTo>
                  <a:pt x="144" y="92"/>
                  <a:pt x="147" y="88"/>
                  <a:pt x="149" y="85"/>
                </a:cubicBezTo>
                <a:cubicBezTo>
                  <a:pt x="151" y="82"/>
                  <a:pt x="152" y="83"/>
                  <a:pt x="155" y="82"/>
                </a:cubicBezTo>
                <a:cubicBezTo>
                  <a:pt x="158" y="82"/>
                  <a:pt x="161" y="81"/>
                  <a:pt x="163" y="79"/>
                </a:cubicBezTo>
                <a:cubicBezTo>
                  <a:pt x="164" y="78"/>
                  <a:pt x="165" y="76"/>
                  <a:pt x="166" y="75"/>
                </a:cubicBezTo>
                <a:cubicBezTo>
                  <a:pt x="168" y="74"/>
                  <a:pt x="169" y="72"/>
                  <a:pt x="170" y="72"/>
                </a:cubicBezTo>
                <a:cubicBezTo>
                  <a:pt x="172" y="70"/>
                  <a:pt x="174" y="69"/>
                  <a:pt x="176" y="67"/>
                </a:cubicBezTo>
                <a:cubicBezTo>
                  <a:pt x="177" y="66"/>
                  <a:pt x="178" y="66"/>
                  <a:pt x="180" y="65"/>
                </a:cubicBezTo>
                <a:cubicBezTo>
                  <a:pt x="182" y="64"/>
                  <a:pt x="183" y="64"/>
                  <a:pt x="184" y="62"/>
                </a:cubicBezTo>
                <a:cubicBezTo>
                  <a:pt x="186" y="60"/>
                  <a:pt x="186" y="58"/>
                  <a:pt x="188" y="56"/>
                </a:cubicBezTo>
                <a:cubicBezTo>
                  <a:pt x="191" y="53"/>
                  <a:pt x="194" y="50"/>
                  <a:pt x="194" y="46"/>
                </a:cubicBezTo>
                <a:cubicBezTo>
                  <a:pt x="195" y="44"/>
                  <a:pt x="194" y="44"/>
                  <a:pt x="192" y="43"/>
                </a:cubicBezTo>
                <a:cubicBezTo>
                  <a:pt x="189" y="42"/>
                  <a:pt x="186" y="40"/>
                  <a:pt x="183" y="39"/>
                </a:cubicBezTo>
                <a:cubicBezTo>
                  <a:pt x="181" y="38"/>
                  <a:pt x="179" y="38"/>
                  <a:pt x="177" y="38"/>
                </a:cubicBezTo>
                <a:cubicBezTo>
                  <a:pt x="176" y="38"/>
                  <a:pt x="177" y="39"/>
                  <a:pt x="175" y="38"/>
                </a:cubicBezTo>
                <a:cubicBezTo>
                  <a:pt x="174" y="38"/>
                  <a:pt x="173" y="35"/>
                  <a:pt x="172" y="34"/>
                </a:cubicBezTo>
                <a:cubicBezTo>
                  <a:pt x="171" y="32"/>
                  <a:pt x="171" y="30"/>
                  <a:pt x="172" y="29"/>
                </a:cubicBezTo>
                <a:cubicBezTo>
                  <a:pt x="173" y="27"/>
                  <a:pt x="176" y="25"/>
                  <a:pt x="175" y="23"/>
                </a:cubicBezTo>
                <a:cubicBezTo>
                  <a:pt x="177" y="17"/>
                  <a:pt x="177" y="17"/>
                  <a:pt x="177" y="17"/>
                </a:cubicBezTo>
                <a:cubicBezTo>
                  <a:pt x="174" y="17"/>
                  <a:pt x="172" y="18"/>
                  <a:pt x="169" y="18"/>
                </a:cubicBezTo>
                <a:cubicBezTo>
                  <a:pt x="167" y="18"/>
                  <a:pt x="163" y="19"/>
                  <a:pt x="161" y="17"/>
                </a:cubicBezTo>
                <a:cubicBezTo>
                  <a:pt x="160" y="15"/>
                  <a:pt x="162" y="14"/>
                  <a:pt x="160" y="14"/>
                </a:cubicBezTo>
                <a:cubicBezTo>
                  <a:pt x="159" y="14"/>
                  <a:pt x="157" y="16"/>
                  <a:pt x="155" y="16"/>
                </a:cubicBezTo>
                <a:cubicBezTo>
                  <a:pt x="153" y="16"/>
                  <a:pt x="145" y="15"/>
                  <a:pt x="145" y="17"/>
                </a:cubicBezTo>
                <a:cubicBezTo>
                  <a:pt x="145" y="17"/>
                  <a:pt x="144" y="16"/>
                  <a:pt x="143" y="16"/>
                </a:cubicBezTo>
                <a:cubicBezTo>
                  <a:pt x="142" y="17"/>
                  <a:pt x="143" y="18"/>
                  <a:pt x="142" y="19"/>
                </a:cubicBezTo>
                <a:cubicBezTo>
                  <a:pt x="141" y="20"/>
                  <a:pt x="140" y="21"/>
                  <a:pt x="139" y="22"/>
                </a:cubicBezTo>
                <a:cubicBezTo>
                  <a:pt x="137" y="24"/>
                  <a:pt x="137" y="25"/>
                  <a:pt x="134" y="26"/>
                </a:cubicBezTo>
                <a:cubicBezTo>
                  <a:pt x="130" y="28"/>
                  <a:pt x="122" y="23"/>
                  <a:pt x="122" y="29"/>
                </a:cubicBezTo>
                <a:cubicBezTo>
                  <a:pt x="119" y="30"/>
                  <a:pt x="117" y="28"/>
                  <a:pt x="115" y="27"/>
                </a:cubicBezTo>
                <a:cubicBezTo>
                  <a:pt x="114" y="27"/>
                  <a:pt x="114" y="29"/>
                  <a:pt x="112" y="28"/>
                </a:cubicBezTo>
                <a:cubicBezTo>
                  <a:pt x="112" y="27"/>
                  <a:pt x="112" y="25"/>
                  <a:pt x="112" y="25"/>
                </a:cubicBezTo>
                <a:cubicBezTo>
                  <a:pt x="110" y="24"/>
                  <a:pt x="107" y="23"/>
                  <a:pt x="105" y="24"/>
                </a:cubicBezTo>
                <a:cubicBezTo>
                  <a:pt x="104" y="25"/>
                  <a:pt x="103" y="27"/>
                  <a:pt x="101" y="26"/>
                </a:cubicBezTo>
                <a:cubicBezTo>
                  <a:pt x="99" y="25"/>
                  <a:pt x="99" y="23"/>
                  <a:pt x="98" y="22"/>
                </a:cubicBezTo>
                <a:cubicBezTo>
                  <a:pt x="94" y="18"/>
                  <a:pt x="94" y="24"/>
                  <a:pt x="93" y="26"/>
                </a:cubicBezTo>
                <a:cubicBezTo>
                  <a:pt x="91" y="28"/>
                  <a:pt x="90" y="27"/>
                  <a:pt x="88" y="28"/>
                </a:cubicBezTo>
                <a:cubicBezTo>
                  <a:pt x="87" y="28"/>
                  <a:pt x="85" y="30"/>
                  <a:pt x="84" y="30"/>
                </a:cubicBezTo>
                <a:cubicBezTo>
                  <a:pt x="82" y="30"/>
                  <a:pt x="81" y="22"/>
                  <a:pt x="81" y="21"/>
                </a:cubicBezTo>
                <a:cubicBezTo>
                  <a:pt x="82" y="19"/>
                  <a:pt x="84" y="19"/>
                  <a:pt x="85" y="17"/>
                </a:cubicBezTo>
                <a:cubicBezTo>
                  <a:pt x="86" y="16"/>
                  <a:pt x="86" y="14"/>
                  <a:pt x="86" y="12"/>
                </a:cubicBezTo>
                <a:cubicBezTo>
                  <a:pt x="85" y="11"/>
                  <a:pt x="83" y="12"/>
                  <a:pt x="82" y="11"/>
                </a:cubicBezTo>
                <a:cubicBezTo>
                  <a:pt x="81" y="10"/>
                  <a:pt x="81" y="7"/>
                  <a:pt x="81" y="6"/>
                </a:cubicBezTo>
                <a:cubicBezTo>
                  <a:pt x="82" y="4"/>
                  <a:pt x="84" y="2"/>
                  <a:pt x="82" y="1"/>
                </a:cubicBezTo>
                <a:cubicBezTo>
                  <a:pt x="80" y="0"/>
                  <a:pt x="79" y="2"/>
                  <a:pt x="78" y="3"/>
                </a:cubicBezTo>
                <a:cubicBezTo>
                  <a:pt x="78" y="4"/>
                  <a:pt x="77" y="6"/>
                  <a:pt x="77" y="6"/>
                </a:cubicBezTo>
                <a:cubicBezTo>
                  <a:pt x="76" y="7"/>
                  <a:pt x="74" y="7"/>
                  <a:pt x="73" y="7"/>
                </a:cubicBezTo>
                <a:cubicBezTo>
                  <a:pt x="69" y="8"/>
                  <a:pt x="66" y="10"/>
                  <a:pt x="63" y="11"/>
                </a:cubicBezTo>
                <a:cubicBezTo>
                  <a:pt x="60" y="13"/>
                  <a:pt x="56" y="15"/>
                  <a:pt x="53" y="16"/>
                </a:cubicBezTo>
                <a:cubicBezTo>
                  <a:pt x="51" y="17"/>
                  <a:pt x="48" y="18"/>
                  <a:pt x="47" y="19"/>
                </a:cubicBezTo>
                <a:cubicBezTo>
                  <a:pt x="46" y="20"/>
                  <a:pt x="46" y="23"/>
                  <a:pt x="45" y="24"/>
                </a:cubicBezTo>
                <a:cubicBezTo>
                  <a:pt x="45" y="24"/>
                  <a:pt x="43" y="26"/>
                  <a:pt x="42" y="26"/>
                </a:cubicBezTo>
                <a:cubicBezTo>
                  <a:pt x="42" y="27"/>
                  <a:pt x="42" y="28"/>
                  <a:pt x="42" y="29"/>
                </a:cubicBezTo>
                <a:cubicBezTo>
                  <a:pt x="42" y="30"/>
                  <a:pt x="42" y="31"/>
                  <a:pt x="41" y="31"/>
                </a:cubicBezTo>
                <a:cubicBezTo>
                  <a:pt x="41" y="33"/>
                  <a:pt x="41" y="35"/>
                  <a:pt x="41" y="36"/>
                </a:cubicBezTo>
                <a:cubicBezTo>
                  <a:pt x="42" y="39"/>
                  <a:pt x="43" y="40"/>
                  <a:pt x="44" y="42"/>
                </a:cubicBezTo>
                <a:cubicBezTo>
                  <a:pt x="46" y="45"/>
                  <a:pt x="46" y="51"/>
                  <a:pt x="45" y="54"/>
                </a:cubicBezTo>
                <a:cubicBezTo>
                  <a:pt x="44" y="55"/>
                  <a:pt x="43" y="56"/>
                  <a:pt x="43" y="57"/>
                </a:cubicBezTo>
                <a:cubicBezTo>
                  <a:pt x="42" y="59"/>
                  <a:pt x="44" y="60"/>
                  <a:pt x="44" y="61"/>
                </a:cubicBezTo>
                <a:cubicBezTo>
                  <a:pt x="45" y="62"/>
                  <a:pt x="46" y="65"/>
                  <a:pt x="46" y="66"/>
                </a:cubicBezTo>
                <a:cubicBezTo>
                  <a:pt x="46" y="69"/>
                  <a:pt x="45" y="68"/>
                  <a:pt x="43" y="69"/>
                </a:cubicBezTo>
                <a:cubicBezTo>
                  <a:pt x="42" y="70"/>
                  <a:pt x="39" y="71"/>
                  <a:pt x="39" y="72"/>
                </a:cubicBezTo>
                <a:cubicBezTo>
                  <a:pt x="38" y="73"/>
                  <a:pt x="38" y="75"/>
                  <a:pt x="38" y="76"/>
                </a:cubicBezTo>
                <a:cubicBezTo>
                  <a:pt x="38" y="81"/>
                  <a:pt x="40" y="83"/>
                  <a:pt x="42" y="87"/>
                </a:cubicBezTo>
                <a:cubicBezTo>
                  <a:pt x="43" y="88"/>
                  <a:pt x="44" y="88"/>
                  <a:pt x="44" y="90"/>
                </a:cubicBezTo>
                <a:cubicBezTo>
                  <a:pt x="44" y="95"/>
                  <a:pt x="46" y="99"/>
                  <a:pt x="47" y="103"/>
                </a:cubicBezTo>
                <a:cubicBezTo>
                  <a:pt x="47" y="108"/>
                  <a:pt x="47" y="113"/>
                  <a:pt x="47" y="118"/>
                </a:cubicBezTo>
                <a:cubicBezTo>
                  <a:pt x="47" y="121"/>
                  <a:pt x="46" y="124"/>
                  <a:pt x="44" y="127"/>
                </a:cubicBezTo>
                <a:cubicBezTo>
                  <a:pt x="43" y="129"/>
                  <a:pt x="42" y="132"/>
                  <a:pt x="41" y="134"/>
                </a:cubicBezTo>
                <a:cubicBezTo>
                  <a:pt x="41" y="134"/>
                  <a:pt x="40" y="135"/>
                  <a:pt x="40" y="136"/>
                </a:cubicBezTo>
                <a:cubicBezTo>
                  <a:pt x="40" y="137"/>
                  <a:pt x="39" y="138"/>
                  <a:pt x="39" y="139"/>
                </a:cubicBezTo>
                <a:cubicBezTo>
                  <a:pt x="38" y="140"/>
                  <a:pt x="38" y="140"/>
                  <a:pt x="38" y="141"/>
                </a:cubicBezTo>
                <a:cubicBezTo>
                  <a:pt x="38" y="142"/>
                  <a:pt x="37" y="143"/>
                  <a:pt x="37" y="145"/>
                </a:cubicBezTo>
                <a:cubicBezTo>
                  <a:pt x="37" y="145"/>
                  <a:pt x="37" y="146"/>
                  <a:pt x="37" y="147"/>
                </a:cubicBezTo>
                <a:cubicBezTo>
                  <a:pt x="37" y="149"/>
                  <a:pt x="37" y="151"/>
                  <a:pt x="38" y="153"/>
                </a:cubicBezTo>
                <a:cubicBezTo>
                  <a:pt x="38" y="154"/>
                  <a:pt x="39" y="156"/>
                  <a:pt x="38" y="157"/>
                </a:cubicBezTo>
                <a:cubicBezTo>
                  <a:pt x="38" y="158"/>
                  <a:pt x="38" y="158"/>
                  <a:pt x="38" y="159"/>
                </a:cubicBezTo>
                <a:cubicBezTo>
                  <a:pt x="38" y="159"/>
                  <a:pt x="37" y="160"/>
                  <a:pt x="37" y="161"/>
                </a:cubicBezTo>
                <a:cubicBezTo>
                  <a:pt x="36" y="162"/>
                  <a:pt x="34" y="163"/>
                  <a:pt x="33" y="164"/>
                </a:cubicBezTo>
                <a:cubicBezTo>
                  <a:pt x="32" y="166"/>
                  <a:pt x="30" y="168"/>
                  <a:pt x="28" y="171"/>
                </a:cubicBezTo>
                <a:cubicBezTo>
                  <a:pt x="26" y="174"/>
                  <a:pt x="26" y="177"/>
                  <a:pt x="26" y="181"/>
                </a:cubicBezTo>
                <a:cubicBezTo>
                  <a:pt x="26" y="182"/>
                  <a:pt x="26" y="183"/>
                  <a:pt x="26" y="184"/>
                </a:cubicBezTo>
                <a:cubicBezTo>
                  <a:pt x="26" y="185"/>
                  <a:pt x="26" y="186"/>
                  <a:pt x="26" y="186"/>
                </a:cubicBezTo>
                <a:cubicBezTo>
                  <a:pt x="26" y="187"/>
                  <a:pt x="26" y="188"/>
                  <a:pt x="26" y="188"/>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37" name="Group 36">
            <a:extLst>
              <a:ext uri="{FF2B5EF4-FFF2-40B4-BE49-F238E27FC236}">
                <a16:creationId xmlns:a16="http://schemas.microsoft.com/office/drawing/2014/main" id="{78751B0D-2312-8A15-8C34-E6ADB6CE066F}"/>
              </a:ext>
            </a:extLst>
          </p:cNvPr>
          <p:cNvGrpSpPr/>
          <p:nvPr/>
        </p:nvGrpSpPr>
        <p:grpSpPr>
          <a:xfrm>
            <a:off x="1068000" y="5393083"/>
            <a:ext cx="1369805" cy="1044104"/>
            <a:chOff x="1272257" y="5130263"/>
            <a:chExt cx="733974" cy="559457"/>
          </a:xfrm>
          <a:solidFill>
            <a:srgbClr val="FFFF00"/>
          </a:solidFill>
        </p:grpSpPr>
        <p:sp>
          <p:nvSpPr>
            <p:cNvPr id="1063" name="Freeform 93">
              <a:extLst>
                <a:ext uri="{FF2B5EF4-FFF2-40B4-BE49-F238E27FC236}">
                  <a16:creationId xmlns:a16="http://schemas.microsoft.com/office/drawing/2014/main" id="{005DC8A6-6288-C001-7BCB-961140FBF6E3}"/>
                </a:ext>
              </a:extLst>
            </p:cNvPr>
            <p:cNvSpPr>
              <a:spLocks noEditPoints="1"/>
            </p:cNvSpPr>
            <p:nvPr/>
          </p:nvSpPr>
          <p:spPr bwMode="auto">
            <a:xfrm>
              <a:off x="1272257" y="5130263"/>
              <a:ext cx="719779" cy="559457"/>
            </a:xfrm>
            <a:custGeom>
              <a:avLst/>
              <a:gdLst/>
              <a:ahLst/>
              <a:cxnLst>
                <a:cxn ang="0">
                  <a:pos x="99" y="497"/>
                </a:cxn>
                <a:cxn ang="0">
                  <a:pos x="34" y="469"/>
                </a:cxn>
                <a:cxn ang="0">
                  <a:pos x="34" y="466"/>
                </a:cxn>
                <a:cxn ang="0">
                  <a:pos x="33" y="479"/>
                </a:cxn>
                <a:cxn ang="0">
                  <a:pos x="35" y="465"/>
                </a:cxn>
                <a:cxn ang="0">
                  <a:pos x="37" y="282"/>
                </a:cxn>
                <a:cxn ang="0">
                  <a:pos x="38" y="276"/>
                </a:cxn>
                <a:cxn ang="0">
                  <a:pos x="38" y="457"/>
                </a:cxn>
                <a:cxn ang="0">
                  <a:pos x="26" y="306"/>
                </a:cxn>
                <a:cxn ang="0">
                  <a:pos x="34" y="285"/>
                </a:cxn>
                <a:cxn ang="0">
                  <a:pos x="40" y="258"/>
                </a:cxn>
                <a:cxn ang="0">
                  <a:pos x="45" y="246"/>
                </a:cxn>
                <a:cxn ang="0">
                  <a:pos x="48" y="495"/>
                </a:cxn>
                <a:cxn ang="0">
                  <a:pos x="52" y="496"/>
                </a:cxn>
                <a:cxn ang="0">
                  <a:pos x="0" y="373"/>
                </a:cxn>
                <a:cxn ang="0">
                  <a:pos x="0" y="375"/>
                </a:cxn>
                <a:cxn ang="0">
                  <a:pos x="1" y="359"/>
                </a:cxn>
                <a:cxn ang="0">
                  <a:pos x="499" y="314"/>
                </a:cxn>
                <a:cxn ang="0">
                  <a:pos x="672" y="99"/>
                </a:cxn>
                <a:cxn ang="0">
                  <a:pos x="648" y="101"/>
                </a:cxn>
                <a:cxn ang="0">
                  <a:pos x="621" y="96"/>
                </a:cxn>
                <a:cxn ang="0">
                  <a:pos x="617" y="77"/>
                </a:cxn>
                <a:cxn ang="0">
                  <a:pos x="577" y="77"/>
                </a:cxn>
                <a:cxn ang="0">
                  <a:pos x="490" y="58"/>
                </a:cxn>
                <a:cxn ang="0">
                  <a:pos x="456" y="31"/>
                </a:cxn>
                <a:cxn ang="0">
                  <a:pos x="373" y="28"/>
                </a:cxn>
                <a:cxn ang="0">
                  <a:pos x="285" y="25"/>
                </a:cxn>
                <a:cxn ang="0">
                  <a:pos x="205" y="15"/>
                </a:cxn>
                <a:cxn ang="0">
                  <a:pos x="83" y="15"/>
                </a:cxn>
                <a:cxn ang="0">
                  <a:pos x="63" y="39"/>
                </a:cxn>
                <a:cxn ang="0">
                  <a:pos x="27" y="69"/>
                </a:cxn>
                <a:cxn ang="0">
                  <a:pos x="53" y="92"/>
                </a:cxn>
                <a:cxn ang="0">
                  <a:pos x="24" y="129"/>
                </a:cxn>
                <a:cxn ang="0">
                  <a:pos x="47" y="141"/>
                </a:cxn>
                <a:cxn ang="0">
                  <a:pos x="82" y="133"/>
                </a:cxn>
                <a:cxn ang="0">
                  <a:pos x="101" y="148"/>
                </a:cxn>
                <a:cxn ang="0">
                  <a:pos x="142" y="141"/>
                </a:cxn>
                <a:cxn ang="0">
                  <a:pos x="175" y="145"/>
                </a:cxn>
                <a:cxn ang="0">
                  <a:pos x="188" y="178"/>
                </a:cxn>
                <a:cxn ang="0">
                  <a:pos x="149" y="207"/>
                </a:cxn>
                <a:cxn ang="0">
                  <a:pos x="144" y="274"/>
                </a:cxn>
                <a:cxn ang="0">
                  <a:pos x="110" y="319"/>
                </a:cxn>
                <a:cxn ang="0">
                  <a:pos x="123" y="351"/>
                </a:cxn>
                <a:cxn ang="0">
                  <a:pos x="118" y="393"/>
                </a:cxn>
                <a:cxn ang="0">
                  <a:pos x="136" y="426"/>
                </a:cxn>
                <a:cxn ang="0">
                  <a:pos x="116" y="444"/>
                </a:cxn>
                <a:cxn ang="0">
                  <a:pos x="109" y="473"/>
                </a:cxn>
                <a:cxn ang="0">
                  <a:pos x="159" y="506"/>
                </a:cxn>
                <a:cxn ang="0">
                  <a:pos x="205" y="564"/>
                </a:cxn>
                <a:cxn ang="0">
                  <a:pos x="263" y="534"/>
                </a:cxn>
                <a:cxn ang="0">
                  <a:pos x="351" y="521"/>
                </a:cxn>
                <a:cxn ang="0">
                  <a:pos x="399" y="517"/>
                </a:cxn>
                <a:cxn ang="0">
                  <a:pos x="438" y="466"/>
                </a:cxn>
                <a:cxn ang="0">
                  <a:pos x="472" y="442"/>
                </a:cxn>
                <a:cxn ang="0">
                  <a:pos x="513" y="394"/>
                </a:cxn>
                <a:cxn ang="0">
                  <a:pos x="493" y="328"/>
                </a:cxn>
                <a:cxn ang="0">
                  <a:pos x="547" y="255"/>
                </a:cxn>
                <a:cxn ang="0">
                  <a:pos x="619" y="203"/>
                </a:cxn>
                <a:cxn ang="0">
                  <a:pos x="671" y="178"/>
                </a:cxn>
                <a:cxn ang="0">
                  <a:pos x="731" y="134"/>
                </a:cxn>
              </a:cxnLst>
              <a:rect l="0" t="0" r="r" b="b"/>
              <a:pathLst>
                <a:path w="732" h="569">
                  <a:moveTo>
                    <a:pt x="108" y="495"/>
                  </a:moveTo>
                  <a:cubicBezTo>
                    <a:pt x="107" y="495"/>
                    <a:pt x="106" y="496"/>
                    <a:pt x="105" y="496"/>
                  </a:cubicBezTo>
                  <a:cubicBezTo>
                    <a:pt x="106" y="496"/>
                    <a:pt x="107" y="495"/>
                    <a:pt x="108" y="495"/>
                  </a:cubicBezTo>
                  <a:moveTo>
                    <a:pt x="98" y="497"/>
                  </a:moveTo>
                  <a:cubicBezTo>
                    <a:pt x="97" y="497"/>
                    <a:pt x="96" y="497"/>
                    <a:pt x="95" y="497"/>
                  </a:cubicBezTo>
                  <a:cubicBezTo>
                    <a:pt x="99" y="497"/>
                    <a:pt x="102" y="497"/>
                    <a:pt x="105" y="496"/>
                  </a:cubicBezTo>
                  <a:cubicBezTo>
                    <a:pt x="105" y="496"/>
                    <a:pt x="105" y="496"/>
                    <a:pt x="105" y="496"/>
                  </a:cubicBezTo>
                  <a:cubicBezTo>
                    <a:pt x="103" y="496"/>
                    <a:pt x="101" y="497"/>
                    <a:pt x="99" y="497"/>
                  </a:cubicBezTo>
                  <a:cubicBezTo>
                    <a:pt x="99" y="497"/>
                    <a:pt x="98" y="497"/>
                    <a:pt x="98" y="497"/>
                  </a:cubicBezTo>
                  <a:moveTo>
                    <a:pt x="59" y="496"/>
                  </a:moveTo>
                  <a:cubicBezTo>
                    <a:pt x="57" y="496"/>
                    <a:pt x="56" y="496"/>
                    <a:pt x="54" y="496"/>
                  </a:cubicBezTo>
                  <a:cubicBezTo>
                    <a:pt x="56" y="496"/>
                    <a:pt x="57" y="496"/>
                    <a:pt x="59" y="496"/>
                  </a:cubicBezTo>
                  <a:cubicBezTo>
                    <a:pt x="60" y="496"/>
                    <a:pt x="60" y="496"/>
                    <a:pt x="61" y="496"/>
                  </a:cubicBezTo>
                  <a:cubicBezTo>
                    <a:pt x="60" y="496"/>
                    <a:pt x="60" y="496"/>
                    <a:pt x="59" y="496"/>
                  </a:cubicBezTo>
                  <a:moveTo>
                    <a:pt x="34" y="471"/>
                  </a:moveTo>
                  <a:cubicBezTo>
                    <a:pt x="34" y="470"/>
                    <a:pt x="34" y="470"/>
                    <a:pt x="34" y="469"/>
                  </a:cubicBezTo>
                  <a:cubicBezTo>
                    <a:pt x="34" y="470"/>
                    <a:pt x="34" y="470"/>
                    <a:pt x="34" y="471"/>
                  </a:cubicBezTo>
                  <a:moveTo>
                    <a:pt x="34" y="472"/>
                  </a:moveTo>
                  <a:cubicBezTo>
                    <a:pt x="34" y="472"/>
                    <a:pt x="34" y="471"/>
                    <a:pt x="34" y="471"/>
                  </a:cubicBezTo>
                  <a:cubicBezTo>
                    <a:pt x="34" y="471"/>
                    <a:pt x="34" y="472"/>
                    <a:pt x="34" y="472"/>
                  </a:cubicBezTo>
                  <a:moveTo>
                    <a:pt x="34" y="473"/>
                  </a:moveTo>
                  <a:cubicBezTo>
                    <a:pt x="34" y="473"/>
                    <a:pt x="34" y="474"/>
                    <a:pt x="34" y="474"/>
                  </a:cubicBezTo>
                  <a:cubicBezTo>
                    <a:pt x="34" y="474"/>
                    <a:pt x="34" y="473"/>
                    <a:pt x="34" y="473"/>
                  </a:cubicBezTo>
                  <a:moveTo>
                    <a:pt x="34" y="466"/>
                  </a:moveTo>
                  <a:cubicBezTo>
                    <a:pt x="34" y="467"/>
                    <a:pt x="34" y="467"/>
                    <a:pt x="34" y="467"/>
                  </a:cubicBezTo>
                  <a:cubicBezTo>
                    <a:pt x="34" y="467"/>
                    <a:pt x="34" y="467"/>
                    <a:pt x="34" y="466"/>
                  </a:cubicBezTo>
                  <a:moveTo>
                    <a:pt x="34" y="476"/>
                  </a:moveTo>
                  <a:cubicBezTo>
                    <a:pt x="34" y="476"/>
                    <a:pt x="34" y="475"/>
                    <a:pt x="34" y="475"/>
                  </a:cubicBezTo>
                  <a:cubicBezTo>
                    <a:pt x="34" y="475"/>
                    <a:pt x="34" y="476"/>
                    <a:pt x="34" y="476"/>
                  </a:cubicBezTo>
                  <a:moveTo>
                    <a:pt x="33" y="479"/>
                  </a:moveTo>
                  <a:cubicBezTo>
                    <a:pt x="33" y="478"/>
                    <a:pt x="34" y="477"/>
                    <a:pt x="34" y="476"/>
                  </a:cubicBezTo>
                  <a:cubicBezTo>
                    <a:pt x="34" y="477"/>
                    <a:pt x="33" y="478"/>
                    <a:pt x="33" y="479"/>
                  </a:cubicBezTo>
                  <a:moveTo>
                    <a:pt x="30" y="485"/>
                  </a:moveTo>
                  <a:cubicBezTo>
                    <a:pt x="31" y="484"/>
                    <a:pt x="31" y="484"/>
                    <a:pt x="31" y="483"/>
                  </a:cubicBezTo>
                  <a:cubicBezTo>
                    <a:pt x="31" y="484"/>
                    <a:pt x="31" y="484"/>
                    <a:pt x="30" y="485"/>
                  </a:cubicBezTo>
                  <a:moveTo>
                    <a:pt x="32" y="481"/>
                  </a:moveTo>
                  <a:cubicBezTo>
                    <a:pt x="32" y="481"/>
                    <a:pt x="32" y="481"/>
                    <a:pt x="32" y="481"/>
                  </a:cubicBezTo>
                  <a:cubicBezTo>
                    <a:pt x="32" y="481"/>
                    <a:pt x="32" y="481"/>
                    <a:pt x="32" y="481"/>
                  </a:cubicBezTo>
                  <a:moveTo>
                    <a:pt x="34" y="465"/>
                  </a:moveTo>
                  <a:cubicBezTo>
                    <a:pt x="34" y="465"/>
                    <a:pt x="35" y="465"/>
                    <a:pt x="35" y="465"/>
                  </a:cubicBezTo>
                  <a:cubicBezTo>
                    <a:pt x="35" y="465"/>
                    <a:pt x="34" y="465"/>
                    <a:pt x="34" y="465"/>
                  </a:cubicBezTo>
                  <a:moveTo>
                    <a:pt x="35" y="463"/>
                  </a:moveTo>
                  <a:cubicBezTo>
                    <a:pt x="35" y="462"/>
                    <a:pt x="36" y="461"/>
                    <a:pt x="36" y="461"/>
                  </a:cubicBezTo>
                  <a:cubicBezTo>
                    <a:pt x="36" y="461"/>
                    <a:pt x="35" y="462"/>
                    <a:pt x="35" y="463"/>
                  </a:cubicBezTo>
                  <a:moveTo>
                    <a:pt x="37" y="460"/>
                  </a:moveTo>
                  <a:cubicBezTo>
                    <a:pt x="37" y="459"/>
                    <a:pt x="37" y="459"/>
                    <a:pt x="37" y="458"/>
                  </a:cubicBezTo>
                  <a:cubicBezTo>
                    <a:pt x="37" y="459"/>
                    <a:pt x="37" y="459"/>
                    <a:pt x="37" y="460"/>
                  </a:cubicBezTo>
                  <a:moveTo>
                    <a:pt x="37" y="282"/>
                  </a:moveTo>
                  <a:cubicBezTo>
                    <a:pt x="38" y="282"/>
                    <a:pt x="38" y="282"/>
                    <a:pt x="38" y="282"/>
                  </a:cubicBezTo>
                  <a:cubicBezTo>
                    <a:pt x="38" y="282"/>
                    <a:pt x="38" y="282"/>
                    <a:pt x="37" y="282"/>
                  </a:cubicBezTo>
                  <a:moveTo>
                    <a:pt x="38" y="281"/>
                  </a:moveTo>
                  <a:cubicBezTo>
                    <a:pt x="38" y="281"/>
                    <a:pt x="38" y="281"/>
                    <a:pt x="38" y="281"/>
                  </a:cubicBezTo>
                  <a:cubicBezTo>
                    <a:pt x="38" y="281"/>
                    <a:pt x="38" y="281"/>
                    <a:pt x="38" y="281"/>
                  </a:cubicBezTo>
                  <a:moveTo>
                    <a:pt x="38" y="275"/>
                  </a:moveTo>
                  <a:cubicBezTo>
                    <a:pt x="38" y="274"/>
                    <a:pt x="38" y="274"/>
                    <a:pt x="37" y="273"/>
                  </a:cubicBezTo>
                  <a:cubicBezTo>
                    <a:pt x="38" y="274"/>
                    <a:pt x="38" y="275"/>
                    <a:pt x="38" y="276"/>
                  </a:cubicBezTo>
                  <a:cubicBezTo>
                    <a:pt x="38" y="276"/>
                    <a:pt x="38" y="275"/>
                    <a:pt x="38" y="275"/>
                  </a:cubicBezTo>
                  <a:moveTo>
                    <a:pt x="38" y="278"/>
                  </a:moveTo>
                  <a:cubicBezTo>
                    <a:pt x="39" y="278"/>
                    <a:pt x="39" y="279"/>
                    <a:pt x="38" y="279"/>
                  </a:cubicBezTo>
                  <a:cubicBezTo>
                    <a:pt x="39" y="279"/>
                    <a:pt x="39" y="278"/>
                    <a:pt x="38" y="278"/>
                  </a:cubicBezTo>
                  <a:moveTo>
                    <a:pt x="38" y="278"/>
                  </a:moveTo>
                  <a:cubicBezTo>
                    <a:pt x="38" y="277"/>
                    <a:pt x="38" y="277"/>
                    <a:pt x="38" y="277"/>
                  </a:cubicBezTo>
                  <a:cubicBezTo>
                    <a:pt x="38" y="277"/>
                    <a:pt x="38" y="277"/>
                    <a:pt x="38" y="278"/>
                  </a:cubicBezTo>
                  <a:moveTo>
                    <a:pt x="38" y="457"/>
                  </a:moveTo>
                  <a:cubicBezTo>
                    <a:pt x="38" y="456"/>
                    <a:pt x="38" y="456"/>
                    <a:pt x="38" y="456"/>
                  </a:cubicBezTo>
                  <a:cubicBezTo>
                    <a:pt x="38" y="456"/>
                    <a:pt x="38" y="456"/>
                    <a:pt x="38" y="457"/>
                  </a:cubicBezTo>
                  <a:moveTo>
                    <a:pt x="30" y="485"/>
                  </a:moveTo>
                  <a:cubicBezTo>
                    <a:pt x="30" y="486"/>
                    <a:pt x="29" y="486"/>
                    <a:pt x="29" y="487"/>
                  </a:cubicBezTo>
                  <a:cubicBezTo>
                    <a:pt x="29" y="486"/>
                    <a:pt x="30" y="486"/>
                    <a:pt x="30" y="485"/>
                  </a:cubicBezTo>
                  <a:moveTo>
                    <a:pt x="26" y="306"/>
                  </a:moveTo>
                  <a:cubicBezTo>
                    <a:pt x="26" y="307"/>
                    <a:pt x="26" y="308"/>
                    <a:pt x="26" y="308"/>
                  </a:cubicBezTo>
                  <a:cubicBezTo>
                    <a:pt x="26" y="308"/>
                    <a:pt x="26" y="307"/>
                    <a:pt x="26" y="306"/>
                  </a:cubicBezTo>
                  <a:moveTo>
                    <a:pt x="26" y="303"/>
                  </a:moveTo>
                  <a:cubicBezTo>
                    <a:pt x="26" y="304"/>
                    <a:pt x="26" y="305"/>
                    <a:pt x="26" y="306"/>
                  </a:cubicBezTo>
                  <a:cubicBezTo>
                    <a:pt x="26" y="305"/>
                    <a:pt x="26" y="304"/>
                    <a:pt x="26" y="303"/>
                  </a:cubicBezTo>
                  <a:moveTo>
                    <a:pt x="36" y="284"/>
                  </a:moveTo>
                  <a:cubicBezTo>
                    <a:pt x="36" y="284"/>
                    <a:pt x="36" y="284"/>
                    <a:pt x="35" y="284"/>
                  </a:cubicBezTo>
                  <a:cubicBezTo>
                    <a:pt x="36" y="284"/>
                    <a:pt x="36" y="284"/>
                    <a:pt x="36" y="284"/>
                  </a:cubicBezTo>
                  <a:moveTo>
                    <a:pt x="35" y="285"/>
                  </a:moveTo>
                  <a:cubicBezTo>
                    <a:pt x="35" y="285"/>
                    <a:pt x="34" y="285"/>
                    <a:pt x="34" y="285"/>
                  </a:cubicBezTo>
                  <a:cubicBezTo>
                    <a:pt x="34" y="285"/>
                    <a:pt x="35" y="285"/>
                    <a:pt x="35" y="285"/>
                  </a:cubicBezTo>
                  <a:moveTo>
                    <a:pt x="33" y="286"/>
                  </a:moveTo>
                  <a:cubicBezTo>
                    <a:pt x="33" y="286"/>
                    <a:pt x="34" y="286"/>
                    <a:pt x="34" y="286"/>
                  </a:cubicBezTo>
                  <a:cubicBezTo>
                    <a:pt x="34" y="286"/>
                    <a:pt x="33" y="286"/>
                    <a:pt x="33" y="286"/>
                  </a:cubicBezTo>
                  <a:moveTo>
                    <a:pt x="37" y="282"/>
                  </a:moveTo>
                  <a:cubicBezTo>
                    <a:pt x="37" y="282"/>
                    <a:pt x="37" y="283"/>
                    <a:pt x="37" y="283"/>
                  </a:cubicBezTo>
                  <a:cubicBezTo>
                    <a:pt x="37" y="283"/>
                    <a:pt x="37" y="282"/>
                    <a:pt x="37" y="282"/>
                  </a:cubicBezTo>
                  <a:moveTo>
                    <a:pt x="40" y="258"/>
                  </a:moveTo>
                  <a:cubicBezTo>
                    <a:pt x="40" y="259"/>
                    <a:pt x="39" y="260"/>
                    <a:pt x="39" y="261"/>
                  </a:cubicBezTo>
                  <a:cubicBezTo>
                    <a:pt x="39" y="260"/>
                    <a:pt x="40" y="259"/>
                    <a:pt x="40" y="258"/>
                  </a:cubicBezTo>
                  <a:moveTo>
                    <a:pt x="41" y="153"/>
                  </a:moveTo>
                  <a:cubicBezTo>
                    <a:pt x="42" y="153"/>
                    <a:pt x="42" y="152"/>
                    <a:pt x="42" y="151"/>
                  </a:cubicBezTo>
                  <a:cubicBezTo>
                    <a:pt x="42" y="151"/>
                    <a:pt x="42" y="151"/>
                    <a:pt x="42" y="151"/>
                  </a:cubicBezTo>
                  <a:cubicBezTo>
                    <a:pt x="42" y="152"/>
                    <a:pt x="42" y="153"/>
                    <a:pt x="41" y="153"/>
                  </a:cubicBezTo>
                  <a:moveTo>
                    <a:pt x="45" y="247"/>
                  </a:moveTo>
                  <a:cubicBezTo>
                    <a:pt x="45" y="247"/>
                    <a:pt x="45" y="247"/>
                    <a:pt x="45" y="246"/>
                  </a:cubicBezTo>
                  <a:cubicBezTo>
                    <a:pt x="45" y="247"/>
                    <a:pt x="45" y="247"/>
                    <a:pt x="45" y="247"/>
                  </a:cubicBezTo>
                  <a:moveTo>
                    <a:pt x="46" y="245"/>
                  </a:moveTo>
                  <a:cubicBezTo>
                    <a:pt x="46" y="245"/>
                    <a:pt x="46" y="244"/>
                    <a:pt x="46" y="244"/>
                  </a:cubicBezTo>
                  <a:cubicBezTo>
                    <a:pt x="46" y="244"/>
                    <a:pt x="46" y="245"/>
                    <a:pt x="46" y="245"/>
                  </a:cubicBezTo>
                  <a:moveTo>
                    <a:pt x="46" y="243"/>
                  </a:moveTo>
                  <a:cubicBezTo>
                    <a:pt x="46" y="243"/>
                    <a:pt x="46" y="242"/>
                    <a:pt x="46" y="242"/>
                  </a:cubicBezTo>
                  <a:cubicBezTo>
                    <a:pt x="46" y="242"/>
                    <a:pt x="46" y="243"/>
                    <a:pt x="46" y="243"/>
                  </a:cubicBezTo>
                  <a:moveTo>
                    <a:pt x="48" y="495"/>
                  </a:moveTo>
                  <a:cubicBezTo>
                    <a:pt x="47" y="495"/>
                    <a:pt x="46" y="495"/>
                    <a:pt x="45" y="495"/>
                  </a:cubicBezTo>
                  <a:cubicBezTo>
                    <a:pt x="46" y="495"/>
                    <a:pt x="47" y="495"/>
                    <a:pt x="48" y="495"/>
                  </a:cubicBezTo>
                  <a:moveTo>
                    <a:pt x="43" y="496"/>
                  </a:moveTo>
                  <a:cubicBezTo>
                    <a:pt x="42" y="496"/>
                    <a:pt x="41" y="496"/>
                    <a:pt x="41" y="496"/>
                  </a:cubicBezTo>
                  <a:cubicBezTo>
                    <a:pt x="41" y="496"/>
                    <a:pt x="42" y="496"/>
                    <a:pt x="43" y="496"/>
                  </a:cubicBezTo>
                  <a:moveTo>
                    <a:pt x="52" y="496"/>
                  </a:moveTo>
                  <a:cubicBezTo>
                    <a:pt x="51" y="496"/>
                    <a:pt x="51" y="496"/>
                    <a:pt x="50" y="495"/>
                  </a:cubicBezTo>
                  <a:cubicBezTo>
                    <a:pt x="51" y="496"/>
                    <a:pt x="51" y="496"/>
                    <a:pt x="52" y="496"/>
                  </a:cubicBezTo>
                  <a:moveTo>
                    <a:pt x="50" y="495"/>
                  </a:moveTo>
                  <a:cubicBezTo>
                    <a:pt x="49" y="495"/>
                    <a:pt x="48" y="495"/>
                    <a:pt x="48" y="495"/>
                  </a:cubicBezTo>
                  <a:cubicBezTo>
                    <a:pt x="48" y="495"/>
                    <a:pt x="49" y="495"/>
                    <a:pt x="50" y="495"/>
                  </a:cubicBezTo>
                  <a:moveTo>
                    <a:pt x="45" y="495"/>
                  </a:moveTo>
                  <a:cubicBezTo>
                    <a:pt x="44" y="495"/>
                    <a:pt x="44" y="495"/>
                    <a:pt x="43" y="495"/>
                  </a:cubicBezTo>
                  <a:cubicBezTo>
                    <a:pt x="44" y="495"/>
                    <a:pt x="44" y="495"/>
                    <a:pt x="45" y="495"/>
                  </a:cubicBezTo>
                  <a:moveTo>
                    <a:pt x="0" y="373"/>
                  </a:moveTo>
                  <a:cubicBezTo>
                    <a:pt x="0" y="373"/>
                    <a:pt x="0" y="373"/>
                    <a:pt x="0" y="373"/>
                  </a:cubicBezTo>
                  <a:cubicBezTo>
                    <a:pt x="0" y="373"/>
                    <a:pt x="0" y="373"/>
                    <a:pt x="0" y="373"/>
                  </a:cubicBezTo>
                  <a:moveTo>
                    <a:pt x="0" y="372"/>
                  </a:moveTo>
                  <a:cubicBezTo>
                    <a:pt x="0" y="372"/>
                    <a:pt x="0" y="372"/>
                    <a:pt x="0" y="373"/>
                  </a:cubicBezTo>
                  <a:cubicBezTo>
                    <a:pt x="0" y="372"/>
                    <a:pt x="0" y="372"/>
                    <a:pt x="0" y="372"/>
                  </a:cubicBezTo>
                  <a:moveTo>
                    <a:pt x="1" y="376"/>
                  </a:moveTo>
                  <a:cubicBezTo>
                    <a:pt x="1" y="375"/>
                    <a:pt x="0" y="375"/>
                    <a:pt x="0" y="375"/>
                  </a:cubicBezTo>
                  <a:cubicBezTo>
                    <a:pt x="0" y="375"/>
                    <a:pt x="1" y="375"/>
                    <a:pt x="1" y="376"/>
                  </a:cubicBezTo>
                  <a:moveTo>
                    <a:pt x="0" y="375"/>
                  </a:moveTo>
                  <a:cubicBezTo>
                    <a:pt x="0" y="375"/>
                    <a:pt x="0" y="375"/>
                    <a:pt x="0" y="374"/>
                  </a:cubicBezTo>
                  <a:cubicBezTo>
                    <a:pt x="0" y="375"/>
                    <a:pt x="0" y="375"/>
                    <a:pt x="0" y="375"/>
                  </a:cubicBezTo>
                  <a:moveTo>
                    <a:pt x="0" y="374"/>
                  </a:moveTo>
                  <a:cubicBezTo>
                    <a:pt x="0" y="374"/>
                    <a:pt x="0" y="374"/>
                    <a:pt x="0" y="374"/>
                  </a:cubicBezTo>
                  <a:cubicBezTo>
                    <a:pt x="0" y="374"/>
                    <a:pt x="0" y="374"/>
                    <a:pt x="0" y="374"/>
                  </a:cubicBezTo>
                  <a:moveTo>
                    <a:pt x="1" y="359"/>
                  </a:moveTo>
                  <a:cubicBezTo>
                    <a:pt x="1" y="359"/>
                    <a:pt x="1" y="360"/>
                    <a:pt x="1" y="360"/>
                  </a:cubicBezTo>
                  <a:cubicBezTo>
                    <a:pt x="1" y="360"/>
                    <a:pt x="1" y="359"/>
                    <a:pt x="1" y="359"/>
                  </a:cubicBezTo>
                  <a:moveTo>
                    <a:pt x="0" y="362"/>
                  </a:moveTo>
                  <a:cubicBezTo>
                    <a:pt x="0" y="363"/>
                    <a:pt x="0" y="363"/>
                    <a:pt x="0" y="363"/>
                  </a:cubicBezTo>
                  <a:cubicBezTo>
                    <a:pt x="0" y="363"/>
                    <a:pt x="0" y="363"/>
                    <a:pt x="0" y="362"/>
                  </a:cubicBezTo>
                  <a:moveTo>
                    <a:pt x="447" y="26"/>
                  </a:moveTo>
                  <a:cubicBezTo>
                    <a:pt x="447" y="26"/>
                    <a:pt x="448" y="26"/>
                    <a:pt x="448" y="26"/>
                  </a:cubicBezTo>
                  <a:cubicBezTo>
                    <a:pt x="448" y="26"/>
                    <a:pt x="448" y="26"/>
                    <a:pt x="448" y="26"/>
                  </a:cubicBezTo>
                  <a:cubicBezTo>
                    <a:pt x="451" y="24"/>
                    <a:pt x="447" y="26"/>
                    <a:pt x="447" y="26"/>
                  </a:cubicBezTo>
                  <a:moveTo>
                    <a:pt x="499" y="314"/>
                  </a:moveTo>
                  <a:cubicBezTo>
                    <a:pt x="499" y="313"/>
                    <a:pt x="500" y="313"/>
                    <a:pt x="500" y="313"/>
                  </a:cubicBezTo>
                  <a:cubicBezTo>
                    <a:pt x="500" y="313"/>
                    <a:pt x="499" y="313"/>
                    <a:pt x="499" y="314"/>
                  </a:cubicBezTo>
                  <a:moveTo>
                    <a:pt x="731" y="104"/>
                  </a:moveTo>
                  <a:cubicBezTo>
                    <a:pt x="732" y="100"/>
                    <a:pt x="727" y="98"/>
                    <a:pt x="724" y="97"/>
                  </a:cubicBezTo>
                  <a:cubicBezTo>
                    <a:pt x="719" y="96"/>
                    <a:pt x="714" y="96"/>
                    <a:pt x="709" y="96"/>
                  </a:cubicBezTo>
                  <a:cubicBezTo>
                    <a:pt x="705" y="96"/>
                    <a:pt x="703" y="97"/>
                    <a:pt x="699" y="98"/>
                  </a:cubicBezTo>
                  <a:cubicBezTo>
                    <a:pt x="695" y="100"/>
                    <a:pt x="694" y="103"/>
                    <a:pt x="689" y="102"/>
                  </a:cubicBezTo>
                  <a:cubicBezTo>
                    <a:pt x="684" y="101"/>
                    <a:pt x="677" y="98"/>
                    <a:pt x="672" y="99"/>
                  </a:cubicBezTo>
                  <a:cubicBezTo>
                    <a:pt x="671" y="99"/>
                    <a:pt x="670" y="100"/>
                    <a:pt x="669" y="100"/>
                  </a:cubicBezTo>
                  <a:cubicBezTo>
                    <a:pt x="669" y="101"/>
                    <a:pt x="669" y="101"/>
                    <a:pt x="668" y="102"/>
                  </a:cubicBezTo>
                  <a:cubicBezTo>
                    <a:pt x="668" y="102"/>
                    <a:pt x="667" y="102"/>
                    <a:pt x="667" y="102"/>
                  </a:cubicBezTo>
                  <a:cubicBezTo>
                    <a:pt x="665" y="103"/>
                    <a:pt x="665" y="104"/>
                    <a:pt x="663" y="104"/>
                  </a:cubicBezTo>
                  <a:cubicBezTo>
                    <a:pt x="661" y="105"/>
                    <a:pt x="661" y="104"/>
                    <a:pt x="659" y="103"/>
                  </a:cubicBezTo>
                  <a:cubicBezTo>
                    <a:pt x="659" y="103"/>
                    <a:pt x="659" y="103"/>
                    <a:pt x="659" y="103"/>
                  </a:cubicBezTo>
                  <a:cubicBezTo>
                    <a:pt x="658" y="104"/>
                    <a:pt x="656" y="104"/>
                    <a:pt x="655" y="103"/>
                  </a:cubicBezTo>
                  <a:cubicBezTo>
                    <a:pt x="652" y="103"/>
                    <a:pt x="650" y="102"/>
                    <a:pt x="648" y="101"/>
                  </a:cubicBezTo>
                  <a:cubicBezTo>
                    <a:pt x="647" y="100"/>
                    <a:pt x="646" y="99"/>
                    <a:pt x="645" y="99"/>
                  </a:cubicBezTo>
                  <a:cubicBezTo>
                    <a:pt x="644" y="99"/>
                    <a:pt x="643" y="98"/>
                    <a:pt x="641" y="98"/>
                  </a:cubicBezTo>
                  <a:cubicBezTo>
                    <a:pt x="640" y="98"/>
                    <a:pt x="639" y="98"/>
                    <a:pt x="638" y="98"/>
                  </a:cubicBezTo>
                  <a:cubicBezTo>
                    <a:pt x="637" y="98"/>
                    <a:pt x="636" y="98"/>
                    <a:pt x="636" y="98"/>
                  </a:cubicBezTo>
                  <a:cubicBezTo>
                    <a:pt x="635" y="99"/>
                    <a:pt x="635" y="99"/>
                    <a:pt x="634" y="99"/>
                  </a:cubicBezTo>
                  <a:cubicBezTo>
                    <a:pt x="633" y="100"/>
                    <a:pt x="632" y="100"/>
                    <a:pt x="631" y="99"/>
                  </a:cubicBezTo>
                  <a:cubicBezTo>
                    <a:pt x="629" y="99"/>
                    <a:pt x="627" y="99"/>
                    <a:pt x="625" y="99"/>
                  </a:cubicBezTo>
                  <a:cubicBezTo>
                    <a:pt x="623" y="98"/>
                    <a:pt x="622" y="97"/>
                    <a:pt x="621" y="96"/>
                  </a:cubicBezTo>
                  <a:cubicBezTo>
                    <a:pt x="619" y="94"/>
                    <a:pt x="617" y="93"/>
                    <a:pt x="617" y="91"/>
                  </a:cubicBezTo>
                  <a:cubicBezTo>
                    <a:pt x="616" y="90"/>
                    <a:pt x="616" y="88"/>
                    <a:pt x="617" y="87"/>
                  </a:cubicBezTo>
                  <a:cubicBezTo>
                    <a:pt x="618" y="85"/>
                    <a:pt x="621" y="85"/>
                    <a:pt x="623" y="84"/>
                  </a:cubicBezTo>
                  <a:cubicBezTo>
                    <a:pt x="623" y="83"/>
                    <a:pt x="623" y="83"/>
                    <a:pt x="623" y="83"/>
                  </a:cubicBezTo>
                  <a:cubicBezTo>
                    <a:pt x="624" y="83"/>
                    <a:pt x="624" y="83"/>
                    <a:pt x="624" y="83"/>
                  </a:cubicBezTo>
                  <a:cubicBezTo>
                    <a:pt x="624" y="83"/>
                    <a:pt x="624" y="83"/>
                    <a:pt x="624" y="83"/>
                  </a:cubicBezTo>
                  <a:cubicBezTo>
                    <a:pt x="624" y="83"/>
                    <a:pt x="624" y="83"/>
                    <a:pt x="624" y="83"/>
                  </a:cubicBezTo>
                  <a:cubicBezTo>
                    <a:pt x="623" y="80"/>
                    <a:pt x="620" y="78"/>
                    <a:pt x="617" y="77"/>
                  </a:cubicBezTo>
                  <a:cubicBezTo>
                    <a:pt x="615" y="76"/>
                    <a:pt x="614" y="75"/>
                    <a:pt x="611" y="74"/>
                  </a:cubicBezTo>
                  <a:cubicBezTo>
                    <a:pt x="609" y="73"/>
                    <a:pt x="607" y="73"/>
                    <a:pt x="605" y="73"/>
                  </a:cubicBezTo>
                  <a:cubicBezTo>
                    <a:pt x="600" y="72"/>
                    <a:pt x="596" y="69"/>
                    <a:pt x="592" y="68"/>
                  </a:cubicBezTo>
                  <a:cubicBezTo>
                    <a:pt x="589" y="68"/>
                    <a:pt x="587" y="66"/>
                    <a:pt x="584" y="65"/>
                  </a:cubicBezTo>
                  <a:cubicBezTo>
                    <a:pt x="584" y="67"/>
                    <a:pt x="584" y="69"/>
                    <a:pt x="583" y="70"/>
                  </a:cubicBezTo>
                  <a:cubicBezTo>
                    <a:pt x="583" y="71"/>
                    <a:pt x="582" y="71"/>
                    <a:pt x="582" y="73"/>
                  </a:cubicBezTo>
                  <a:cubicBezTo>
                    <a:pt x="581" y="74"/>
                    <a:pt x="582" y="75"/>
                    <a:pt x="581" y="76"/>
                  </a:cubicBezTo>
                  <a:cubicBezTo>
                    <a:pt x="580" y="78"/>
                    <a:pt x="579" y="77"/>
                    <a:pt x="577" y="77"/>
                  </a:cubicBezTo>
                  <a:cubicBezTo>
                    <a:pt x="569" y="78"/>
                    <a:pt x="560" y="77"/>
                    <a:pt x="552" y="77"/>
                  </a:cubicBezTo>
                  <a:cubicBezTo>
                    <a:pt x="549" y="77"/>
                    <a:pt x="547" y="78"/>
                    <a:pt x="545" y="78"/>
                  </a:cubicBezTo>
                  <a:cubicBezTo>
                    <a:pt x="543" y="78"/>
                    <a:pt x="541" y="77"/>
                    <a:pt x="540" y="76"/>
                  </a:cubicBezTo>
                  <a:cubicBezTo>
                    <a:pt x="538" y="75"/>
                    <a:pt x="536" y="74"/>
                    <a:pt x="534" y="73"/>
                  </a:cubicBezTo>
                  <a:cubicBezTo>
                    <a:pt x="534" y="72"/>
                    <a:pt x="532" y="70"/>
                    <a:pt x="531" y="70"/>
                  </a:cubicBezTo>
                  <a:cubicBezTo>
                    <a:pt x="529" y="69"/>
                    <a:pt x="525" y="71"/>
                    <a:pt x="522" y="70"/>
                  </a:cubicBezTo>
                  <a:cubicBezTo>
                    <a:pt x="517" y="70"/>
                    <a:pt x="512" y="68"/>
                    <a:pt x="506" y="67"/>
                  </a:cubicBezTo>
                  <a:cubicBezTo>
                    <a:pt x="504" y="58"/>
                    <a:pt x="497" y="61"/>
                    <a:pt x="490" y="58"/>
                  </a:cubicBezTo>
                  <a:cubicBezTo>
                    <a:pt x="488" y="57"/>
                    <a:pt x="486" y="56"/>
                    <a:pt x="484" y="54"/>
                  </a:cubicBezTo>
                  <a:cubicBezTo>
                    <a:pt x="481" y="52"/>
                    <a:pt x="475" y="50"/>
                    <a:pt x="475" y="46"/>
                  </a:cubicBezTo>
                  <a:cubicBezTo>
                    <a:pt x="472" y="45"/>
                    <a:pt x="471" y="48"/>
                    <a:pt x="469" y="49"/>
                  </a:cubicBezTo>
                  <a:cubicBezTo>
                    <a:pt x="467" y="51"/>
                    <a:pt x="465" y="50"/>
                    <a:pt x="464" y="46"/>
                  </a:cubicBezTo>
                  <a:cubicBezTo>
                    <a:pt x="463" y="42"/>
                    <a:pt x="469" y="39"/>
                    <a:pt x="466" y="35"/>
                  </a:cubicBezTo>
                  <a:cubicBezTo>
                    <a:pt x="465" y="33"/>
                    <a:pt x="463" y="34"/>
                    <a:pt x="462" y="33"/>
                  </a:cubicBezTo>
                  <a:cubicBezTo>
                    <a:pt x="461" y="33"/>
                    <a:pt x="460" y="33"/>
                    <a:pt x="459" y="33"/>
                  </a:cubicBezTo>
                  <a:cubicBezTo>
                    <a:pt x="458" y="32"/>
                    <a:pt x="457" y="32"/>
                    <a:pt x="456" y="31"/>
                  </a:cubicBezTo>
                  <a:cubicBezTo>
                    <a:pt x="456" y="31"/>
                    <a:pt x="455" y="30"/>
                    <a:pt x="453" y="30"/>
                  </a:cubicBezTo>
                  <a:cubicBezTo>
                    <a:pt x="453" y="30"/>
                    <a:pt x="452" y="29"/>
                    <a:pt x="451" y="28"/>
                  </a:cubicBezTo>
                  <a:cubicBezTo>
                    <a:pt x="450" y="27"/>
                    <a:pt x="449" y="27"/>
                    <a:pt x="448" y="26"/>
                  </a:cubicBezTo>
                  <a:cubicBezTo>
                    <a:pt x="444" y="29"/>
                    <a:pt x="439" y="31"/>
                    <a:pt x="434" y="31"/>
                  </a:cubicBezTo>
                  <a:cubicBezTo>
                    <a:pt x="429" y="31"/>
                    <a:pt x="424" y="32"/>
                    <a:pt x="419" y="31"/>
                  </a:cubicBezTo>
                  <a:cubicBezTo>
                    <a:pt x="413" y="31"/>
                    <a:pt x="406" y="29"/>
                    <a:pt x="400" y="28"/>
                  </a:cubicBezTo>
                  <a:cubicBezTo>
                    <a:pt x="393" y="28"/>
                    <a:pt x="386" y="27"/>
                    <a:pt x="379" y="27"/>
                  </a:cubicBezTo>
                  <a:cubicBezTo>
                    <a:pt x="377" y="27"/>
                    <a:pt x="375" y="27"/>
                    <a:pt x="373" y="28"/>
                  </a:cubicBezTo>
                  <a:cubicBezTo>
                    <a:pt x="372" y="29"/>
                    <a:pt x="372" y="31"/>
                    <a:pt x="371" y="31"/>
                  </a:cubicBezTo>
                  <a:cubicBezTo>
                    <a:pt x="369" y="32"/>
                    <a:pt x="367" y="29"/>
                    <a:pt x="365" y="28"/>
                  </a:cubicBezTo>
                  <a:cubicBezTo>
                    <a:pt x="363" y="27"/>
                    <a:pt x="362" y="27"/>
                    <a:pt x="360" y="26"/>
                  </a:cubicBezTo>
                  <a:cubicBezTo>
                    <a:pt x="355" y="24"/>
                    <a:pt x="350" y="24"/>
                    <a:pt x="346" y="24"/>
                  </a:cubicBezTo>
                  <a:cubicBezTo>
                    <a:pt x="340" y="23"/>
                    <a:pt x="334" y="24"/>
                    <a:pt x="328" y="24"/>
                  </a:cubicBezTo>
                  <a:cubicBezTo>
                    <a:pt x="319" y="24"/>
                    <a:pt x="311" y="23"/>
                    <a:pt x="303" y="26"/>
                  </a:cubicBezTo>
                  <a:cubicBezTo>
                    <a:pt x="299" y="28"/>
                    <a:pt x="296" y="27"/>
                    <a:pt x="292" y="27"/>
                  </a:cubicBezTo>
                  <a:cubicBezTo>
                    <a:pt x="288" y="27"/>
                    <a:pt x="288" y="27"/>
                    <a:pt x="285" y="25"/>
                  </a:cubicBezTo>
                  <a:cubicBezTo>
                    <a:pt x="279" y="23"/>
                    <a:pt x="272" y="23"/>
                    <a:pt x="266" y="22"/>
                  </a:cubicBezTo>
                  <a:cubicBezTo>
                    <a:pt x="263" y="22"/>
                    <a:pt x="259" y="21"/>
                    <a:pt x="256" y="21"/>
                  </a:cubicBezTo>
                  <a:cubicBezTo>
                    <a:pt x="252" y="20"/>
                    <a:pt x="249" y="20"/>
                    <a:pt x="246" y="20"/>
                  </a:cubicBezTo>
                  <a:cubicBezTo>
                    <a:pt x="244" y="19"/>
                    <a:pt x="242" y="18"/>
                    <a:pt x="240" y="18"/>
                  </a:cubicBezTo>
                  <a:cubicBezTo>
                    <a:pt x="236" y="16"/>
                    <a:pt x="231" y="17"/>
                    <a:pt x="227" y="16"/>
                  </a:cubicBezTo>
                  <a:cubicBezTo>
                    <a:pt x="226" y="11"/>
                    <a:pt x="220" y="12"/>
                    <a:pt x="216" y="12"/>
                  </a:cubicBezTo>
                  <a:cubicBezTo>
                    <a:pt x="214" y="13"/>
                    <a:pt x="212" y="14"/>
                    <a:pt x="209" y="15"/>
                  </a:cubicBezTo>
                  <a:cubicBezTo>
                    <a:pt x="208" y="15"/>
                    <a:pt x="207" y="15"/>
                    <a:pt x="205" y="15"/>
                  </a:cubicBezTo>
                  <a:cubicBezTo>
                    <a:pt x="204" y="16"/>
                    <a:pt x="203" y="16"/>
                    <a:pt x="201" y="16"/>
                  </a:cubicBezTo>
                  <a:cubicBezTo>
                    <a:pt x="194" y="18"/>
                    <a:pt x="185" y="17"/>
                    <a:pt x="178" y="17"/>
                  </a:cubicBezTo>
                  <a:cubicBezTo>
                    <a:pt x="157" y="17"/>
                    <a:pt x="157" y="17"/>
                    <a:pt x="157" y="17"/>
                  </a:cubicBezTo>
                  <a:cubicBezTo>
                    <a:pt x="153" y="17"/>
                    <a:pt x="148" y="18"/>
                    <a:pt x="144" y="15"/>
                  </a:cubicBezTo>
                  <a:cubicBezTo>
                    <a:pt x="139" y="13"/>
                    <a:pt x="135" y="10"/>
                    <a:pt x="130" y="8"/>
                  </a:cubicBezTo>
                  <a:cubicBezTo>
                    <a:pt x="125" y="5"/>
                    <a:pt x="121" y="4"/>
                    <a:pt x="116" y="3"/>
                  </a:cubicBezTo>
                  <a:cubicBezTo>
                    <a:pt x="109" y="2"/>
                    <a:pt x="101" y="0"/>
                    <a:pt x="95" y="2"/>
                  </a:cubicBezTo>
                  <a:cubicBezTo>
                    <a:pt x="88" y="4"/>
                    <a:pt x="87" y="10"/>
                    <a:pt x="83" y="15"/>
                  </a:cubicBezTo>
                  <a:cubicBezTo>
                    <a:pt x="82" y="17"/>
                    <a:pt x="80" y="17"/>
                    <a:pt x="80" y="19"/>
                  </a:cubicBezTo>
                  <a:cubicBezTo>
                    <a:pt x="80" y="20"/>
                    <a:pt x="81" y="22"/>
                    <a:pt x="81" y="23"/>
                  </a:cubicBezTo>
                  <a:cubicBezTo>
                    <a:pt x="82" y="25"/>
                    <a:pt x="83" y="31"/>
                    <a:pt x="81" y="33"/>
                  </a:cubicBezTo>
                  <a:cubicBezTo>
                    <a:pt x="80" y="33"/>
                    <a:pt x="77" y="33"/>
                    <a:pt x="76" y="33"/>
                  </a:cubicBezTo>
                  <a:cubicBezTo>
                    <a:pt x="73" y="33"/>
                    <a:pt x="73" y="33"/>
                    <a:pt x="72" y="35"/>
                  </a:cubicBezTo>
                  <a:cubicBezTo>
                    <a:pt x="71" y="36"/>
                    <a:pt x="70" y="37"/>
                    <a:pt x="68" y="38"/>
                  </a:cubicBezTo>
                  <a:cubicBezTo>
                    <a:pt x="67" y="38"/>
                    <a:pt x="66" y="38"/>
                    <a:pt x="65" y="38"/>
                  </a:cubicBezTo>
                  <a:cubicBezTo>
                    <a:pt x="64" y="38"/>
                    <a:pt x="64" y="39"/>
                    <a:pt x="63" y="39"/>
                  </a:cubicBezTo>
                  <a:cubicBezTo>
                    <a:pt x="59" y="41"/>
                    <a:pt x="54" y="39"/>
                    <a:pt x="49" y="39"/>
                  </a:cubicBezTo>
                  <a:cubicBezTo>
                    <a:pt x="47" y="39"/>
                    <a:pt x="45" y="39"/>
                    <a:pt x="43" y="40"/>
                  </a:cubicBezTo>
                  <a:cubicBezTo>
                    <a:pt x="41" y="40"/>
                    <a:pt x="39" y="42"/>
                    <a:pt x="37" y="43"/>
                  </a:cubicBezTo>
                  <a:cubicBezTo>
                    <a:pt x="33" y="45"/>
                    <a:pt x="30" y="48"/>
                    <a:pt x="27" y="51"/>
                  </a:cubicBezTo>
                  <a:cubicBezTo>
                    <a:pt x="26" y="52"/>
                    <a:pt x="24" y="54"/>
                    <a:pt x="24" y="55"/>
                  </a:cubicBezTo>
                  <a:cubicBezTo>
                    <a:pt x="23" y="56"/>
                    <a:pt x="23" y="58"/>
                    <a:pt x="23" y="60"/>
                  </a:cubicBezTo>
                  <a:cubicBezTo>
                    <a:pt x="23" y="62"/>
                    <a:pt x="23" y="64"/>
                    <a:pt x="23" y="66"/>
                  </a:cubicBezTo>
                  <a:cubicBezTo>
                    <a:pt x="24" y="69"/>
                    <a:pt x="24" y="68"/>
                    <a:pt x="27" y="69"/>
                  </a:cubicBezTo>
                  <a:cubicBezTo>
                    <a:pt x="29" y="70"/>
                    <a:pt x="29" y="70"/>
                    <a:pt x="29" y="73"/>
                  </a:cubicBezTo>
                  <a:cubicBezTo>
                    <a:pt x="29" y="74"/>
                    <a:pt x="29" y="75"/>
                    <a:pt x="30" y="77"/>
                  </a:cubicBezTo>
                  <a:cubicBezTo>
                    <a:pt x="30" y="78"/>
                    <a:pt x="31" y="82"/>
                    <a:pt x="32" y="82"/>
                  </a:cubicBezTo>
                  <a:cubicBezTo>
                    <a:pt x="34" y="84"/>
                    <a:pt x="34" y="81"/>
                    <a:pt x="35" y="80"/>
                  </a:cubicBezTo>
                  <a:cubicBezTo>
                    <a:pt x="40" y="86"/>
                    <a:pt x="32" y="89"/>
                    <a:pt x="34" y="96"/>
                  </a:cubicBezTo>
                  <a:cubicBezTo>
                    <a:pt x="35" y="101"/>
                    <a:pt x="42" y="98"/>
                    <a:pt x="45" y="96"/>
                  </a:cubicBezTo>
                  <a:cubicBezTo>
                    <a:pt x="46" y="94"/>
                    <a:pt x="46" y="90"/>
                    <a:pt x="48" y="89"/>
                  </a:cubicBezTo>
                  <a:cubicBezTo>
                    <a:pt x="49" y="89"/>
                    <a:pt x="52" y="90"/>
                    <a:pt x="53" y="92"/>
                  </a:cubicBezTo>
                  <a:cubicBezTo>
                    <a:pt x="53" y="93"/>
                    <a:pt x="52" y="93"/>
                    <a:pt x="51" y="95"/>
                  </a:cubicBezTo>
                  <a:cubicBezTo>
                    <a:pt x="51" y="96"/>
                    <a:pt x="51" y="99"/>
                    <a:pt x="51" y="101"/>
                  </a:cubicBezTo>
                  <a:cubicBezTo>
                    <a:pt x="51" y="105"/>
                    <a:pt x="49" y="108"/>
                    <a:pt x="48" y="112"/>
                  </a:cubicBezTo>
                  <a:cubicBezTo>
                    <a:pt x="48" y="114"/>
                    <a:pt x="48" y="114"/>
                    <a:pt x="47" y="116"/>
                  </a:cubicBezTo>
                  <a:cubicBezTo>
                    <a:pt x="47" y="117"/>
                    <a:pt x="45" y="118"/>
                    <a:pt x="44" y="119"/>
                  </a:cubicBezTo>
                  <a:cubicBezTo>
                    <a:pt x="43" y="121"/>
                    <a:pt x="45" y="124"/>
                    <a:pt x="44" y="126"/>
                  </a:cubicBezTo>
                  <a:cubicBezTo>
                    <a:pt x="40" y="127"/>
                    <a:pt x="36" y="127"/>
                    <a:pt x="32" y="127"/>
                  </a:cubicBezTo>
                  <a:cubicBezTo>
                    <a:pt x="30" y="127"/>
                    <a:pt x="26" y="128"/>
                    <a:pt x="24" y="129"/>
                  </a:cubicBezTo>
                  <a:cubicBezTo>
                    <a:pt x="23" y="129"/>
                    <a:pt x="23" y="129"/>
                    <a:pt x="22" y="130"/>
                  </a:cubicBezTo>
                  <a:cubicBezTo>
                    <a:pt x="22" y="132"/>
                    <a:pt x="25" y="135"/>
                    <a:pt x="26" y="136"/>
                  </a:cubicBezTo>
                  <a:cubicBezTo>
                    <a:pt x="27" y="138"/>
                    <a:pt x="28" y="139"/>
                    <a:pt x="31" y="139"/>
                  </a:cubicBezTo>
                  <a:cubicBezTo>
                    <a:pt x="34" y="140"/>
                    <a:pt x="36" y="140"/>
                    <a:pt x="38" y="141"/>
                  </a:cubicBezTo>
                  <a:cubicBezTo>
                    <a:pt x="41" y="142"/>
                    <a:pt x="42" y="142"/>
                    <a:pt x="42" y="145"/>
                  </a:cubicBezTo>
                  <a:cubicBezTo>
                    <a:pt x="42" y="146"/>
                    <a:pt x="42" y="147"/>
                    <a:pt x="42" y="148"/>
                  </a:cubicBezTo>
                  <a:cubicBezTo>
                    <a:pt x="43" y="148"/>
                    <a:pt x="45" y="146"/>
                    <a:pt x="45" y="146"/>
                  </a:cubicBezTo>
                  <a:cubicBezTo>
                    <a:pt x="46" y="145"/>
                    <a:pt x="46" y="142"/>
                    <a:pt x="47" y="141"/>
                  </a:cubicBezTo>
                  <a:cubicBezTo>
                    <a:pt x="48" y="140"/>
                    <a:pt x="51" y="139"/>
                    <a:pt x="53" y="138"/>
                  </a:cubicBezTo>
                  <a:cubicBezTo>
                    <a:pt x="56" y="137"/>
                    <a:pt x="60" y="135"/>
                    <a:pt x="63" y="133"/>
                  </a:cubicBezTo>
                  <a:cubicBezTo>
                    <a:pt x="66" y="132"/>
                    <a:pt x="69" y="130"/>
                    <a:pt x="73" y="129"/>
                  </a:cubicBezTo>
                  <a:cubicBezTo>
                    <a:pt x="74" y="129"/>
                    <a:pt x="76" y="129"/>
                    <a:pt x="77" y="128"/>
                  </a:cubicBezTo>
                  <a:cubicBezTo>
                    <a:pt x="77" y="128"/>
                    <a:pt x="78" y="126"/>
                    <a:pt x="78" y="125"/>
                  </a:cubicBezTo>
                  <a:cubicBezTo>
                    <a:pt x="79" y="124"/>
                    <a:pt x="80" y="122"/>
                    <a:pt x="82" y="123"/>
                  </a:cubicBezTo>
                  <a:cubicBezTo>
                    <a:pt x="84" y="124"/>
                    <a:pt x="82" y="126"/>
                    <a:pt x="81" y="128"/>
                  </a:cubicBezTo>
                  <a:cubicBezTo>
                    <a:pt x="81" y="129"/>
                    <a:pt x="81" y="132"/>
                    <a:pt x="82" y="133"/>
                  </a:cubicBezTo>
                  <a:cubicBezTo>
                    <a:pt x="83" y="134"/>
                    <a:pt x="85" y="133"/>
                    <a:pt x="86" y="134"/>
                  </a:cubicBezTo>
                  <a:cubicBezTo>
                    <a:pt x="86" y="136"/>
                    <a:pt x="86" y="138"/>
                    <a:pt x="85" y="139"/>
                  </a:cubicBezTo>
                  <a:cubicBezTo>
                    <a:pt x="84" y="141"/>
                    <a:pt x="82" y="141"/>
                    <a:pt x="81" y="143"/>
                  </a:cubicBezTo>
                  <a:cubicBezTo>
                    <a:pt x="81" y="144"/>
                    <a:pt x="82" y="152"/>
                    <a:pt x="84" y="152"/>
                  </a:cubicBezTo>
                  <a:cubicBezTo>
                    <a:pt x="85" y="152"/>
                    <a:pt x="87" y="150"/>
                    <a:pt x="88" y="150"/>
                  </a:cubicBezTo>
                  <a:cubicBezTo>
                    <a:pt x="90" y="149"/>
                    <a:pt x="91" y="150"/>
                    <a:pt x="93" y="148"/>
                  </a:cubicBezTo>
                  <a:cubicBezTo>
                    <a:pt x="94" y="146"/>
                    <a:pt x="94" y="140"/>
                    <a:pt x="98" y="144"/>
                  </a:cubicBezTo>
                  <a:cubicBezTo>
                    <a:pt x="99" y="145"/>
                    <a:pt x="99" y="147"/>
                    <a:pt x="101" y="148"/>
                  </a:cubicBezTo>
                  <a:cubicBezTo>
                    <a:pt x="103" y="149"/>
                    <a:pt x="104" y="147"/>
                    <a:pt x="105" y="146"/>
                  </a:cubicBezTo>
                  <a:cubicBezTo>
                    <a:pt x="107" y="145"/>
                    <a:pt x="110" y="146"/>
                    <a:pt x="112" y="147"/>
                  </a:cubicBezTo>
                  <a:cubicBezTo>
                    <a:pt x="112" y="147"/>
                    <a:pt x="112" y="149"/>
                    <a:pt x="112" y="150"/>
                  </a:cubicBezTo>
                  <a:cubicBezTo>
                    <a:pt x="114" y="151"/>
                    <a:pt x="114" y="149"/>
                    <a:pt x="115" y="149"/>
                  </a:cubicBezTo>
                  <a:cubicBezTo>
                    <a:pt x="117" y="150"/>
                    <a:pt x="119" y="152"/>
                    <a:pt x="122" y="151"/>
                  </a:cubicBezTo>
                  <a:cubicBezTo>
                    <a:pt x="122" y="145"/>
                    <a:pt x="130" y="150"/>
                    <a:pt x="134" y="148"/>
                  </a:cubicBezTo>
                  <a:cubicBezTo>
                    <a:pt x="137" y="147"/>
                    <a:pt x="137" y="146"/>
                    <a:pt x="139" y="144"/>
                  </a:cubicBezTo>
                  <a:cubicBezTo>
                    <a:pt x="140" y="143"/>
                    <a:pt x="141" y="142"/>
                    <a:pt x="142" y="141"/>
                  </a:cubicBezTo>
                  <a:cubicBezTo>
                    <a:pt x="143" y="140"/>
                    <a:pt x="142" y="139"/>
                    <a:pt x="143" y="138"/>
                  </a:cubicBezTo>
                  <a:cubicBezTo>
                    <a:pt x="144" y="138"/>
                    <a:pt x="144" y="139"/>
                    <a:pt x="145" y="139"/>
                  </a:cubicBezTo>
                  <a:cubicBezTo>
                    <a:pt x="145" y="137"/>
                    <a:pt x="153" y="138"/>
                    <a:pt x="155" y="138"/>
                  </a:cubicBezTo>
                  <a:cubicBezTo>
                    <a:pt x="157" y="138"/>
                    <a:pt x="159" y="136"/>
                    <a:pt x="160" y="136"/>
                  </a:cubicBezTo>
                  <a:cubicBezTo>
                    <a:pt x="162" y="136"/>
                    <a:pt x="160" y="137"/>
                    <a:pt x="161" y="139"/>
                  </a:cubicBezTo>
                  <a:cubicBezTo>
                    <a:pt x="163" y="141"/>
                    <a:pt x="167" y="140"/>
                    <a:pt x="169" y="140"/>
                  </a:cubicBezTo>
                  <a:cubicBezTo>
                    <a:pt x="172" y="140"/>
                    <a:pt x="174" y="139"/>
                    <a:pt x="177" y="139"/>
                  </a:cubicBezTo>
                  <a:cubicBezTo>
                    <a:pt x="175" y="145"/>
                    <a:pt x="175" y="145"/>
                    <a:pt x="175" y="145"/>
                  </a:cubicBezTo>
                  <a:cubicBezTo>
                    <a:pt x="176" y="147"/>
                    <a:pt x="173" y="149"/>
                    <a:pt x="172" y="151"/>
                  </a:cubicBezTo>
                  <a:cubicBezTo>
                    <a:pt x="171" y="152"/>
                    <a:pt x="171" y="154"/>
                    <a:pt x="172" y="156"/>
                  </a:cubicBezTo>
                  <a:cubicBezTo>
                    <a:pt x="173" y="157"/>
                    <a:pt x="174" y="160"/>
                    <a:pt x="175" y="160"/>
                  </a:cubicBezTo>
                  <a:cubicBezTo>
                    <a:pt x="177" y="161"/>
                    <a:pt x="176" y="160"/>
                    <a:pt x="177" y="160"/>
                  </a:cubicBezTo>
                  <a:cubicBezTo>
                    <a:pt x="179" y="160"/>
                    <a:pt x="181" y="160"/>
                    <a:pt x="183" y="161"/>
                  </a:cubicBezTo>
                  <a:cubicBezTo>
                    <a:pt x="186" y="162"/>
                    <a:pt x="189" y="164"/>
                    <a:pt x="192" y="165"/>
                  </a:cubicBezTo>
                  <a:cubicBezTo>
                    <a:pt x="194" y="166"/>
                    <a:pt x="195" y="166"/>
                    <a:pt x="194" y="168"/>
                  </a:cubicBezTo>
                  <a:cubicBezTo>
                    <a:pt x="194" y="172"/>
                    <a:pt x="191" y="175"/>
                    <a:pt x="188" y="178"/>
                  </a:cubicBezTo>
                  <a:cubicBezTo>
                    <a:pt x="186" y="180"/>
                    <a:pt x="186" y="182"/>
                    <a:pt x="184" y="184"/>
                  </a:cubicBezTo>
                  <a:cubicBezTo>
                    <a:pt x="183" y="186"/>
                    <a:pt x="182" y="186"/>
                    <a:pt x="180" y="187"/>
                  </a:cubicBezTo>
                  <a:cubicBezTo>
                    <a:pt x="178" y="188"/>
                    <a:pt x="177" y="188"/>
                    <a:pt x="176" y="189"/>
                  </a:cubicBezTo>
                  <a:cubicBezTo>
                    <a:pt x="174" y="191"/>
                    <a:pt x="172" y="192"/>
                    <a:pt x="170" y="194"/>
                  </a:cubicBezTo>
                  <a:cubicBezTo>
                    <a:pt x="169" y="194"/>
                    <a:pt x="168" y="196"/>
                    <a:pt x="166" y="197"/>
                  </a:cubicBezTo>
                  <a:cubicBezTo>
                    <a:pt x="165" y="198"/>
                    <a:pt x="164" y="200"/>
                    <a:pt x="163" y="201"/>
                  </a:cubicBezTo>
                  <a:cubicBezTo>
                    <a:pt x="161" y="203"/>
                    <a:pt x="158" y="204"/>
                    <a:pt x="155" y="204"/>
                  </a:cubicBezTo>
                  <a:cubicBezTo>
                    <a:pt x="152" y="205"/>
                    <a:pt x="151" y="204"/>
                    <a:pt x="149" y="207"/>
                  </a:cubicBezTo>
                  <a:cubicBezTo>
                    <a:pt x="147" y="210"/>
                    <a:pt x="144" y="214"/>
                    <a:pt x="144" y="218"/>
                  </a:cubicBezTo>
                  <a:cubicBezTo>
                    <a:pt x="141" y="219"/>
                    <a:pt x="139" y="220"/>
                    <a:pt x="141" y="223"/>
                  </a:cubicBezTo>
                  <a:cubicBezTo>
                    <a:pt x="141" y="223"/>
                    <a:pt x="143" y="224"/>
                    <a:pt x="144" y="224"/>
                  </a:cubicBezTo>
                  <a:cubicBezTo>
                    <a:pt x="144" y="225"/>
                    <a:pt x="144" y="226"/>
                    <a:pt x="144" y="227"/>
                  </a:cubicBezTo>
                  <a:cubicBezTo>
                    <a:pt x="144" y="229"/>
                    <a:pt x="144" y="232"/>
                    <a:pt x="144" y="235"/>
                  </a:cubicBezTo>
                  <a:cubicBezTo>
                    <a:pt x="144" y="241"/>
                    <a:pt x="146" y="247"/>
                    <a:pt x="145" y="253"/>
                  </a:cubicBezTo>
                  <a:cubicBezTo>
                    <a:pt x="145" y="256"/>
                    <a:pt x="144" y="259"/>
                    <a:pt x="144" y="262"/>
                  </a:cubicBezTo>
                  <a:cubicBezTo>
                    <a:pt x="144" y="265"/>
                    <a:pt x="145" y="271"/>
                    <a:pt x="144" y="274"/>
                  </a:cubicBezTo>
                  <a:cubicBezTo>
                    <a:pt x="143" y="276"/>
                    <a:pt x="141" y="277"/>
                    <a:pt x="139" y="278"/>
                  </a:cubicBezTo>
                  <a:cubicBezTo>
                    <a:pt x="137" y="279"/>
                    <a:pt x="136" y="281"/>
                    <a:pt x="134" y="281"/>
                  </a:cubicBezTo>
                  <a:cubicBezTo>
                    <a:pt x="135" y="286"/>
                    <a:pt x="140" y="288"/>
                    <a:pt x="141" y="293"/>
                  </a:cubicBezTo>
                  <a:cubicBezTo>
                    <a:pt x="141" y="296"/>
                    <a:pt x="139" y="299"/>
                    <a:pt x="137" y="302"/>
                  </a:cubicBezTo>
                  <a:cubicBezTo>
                    <a:pt x="136" y="302"/>
                    <a:pt x="133" y="305"/>
                    <a:pt x="133" y="306"/>
                  </a:cubicBezTo>
                  <a:cubicBezTo>
                    <a:pt x="132" y="308"/>
                    <a:pt x="133" y="311"/>
                    <a:pt x="133" y="313"/>
                  </a:cubicBezTo>
                  <a:cubicBezTo>
                    <a:pt x="132" y="319"/>
                    <a:pt x="122" y="318"/>
                    <a:pt x="117" y="318"/>
                  </a:cubicBezTo>
                  <a:cubicBezTo>
                    <a:pt x="115" y="318"/>
                    <a:pt x="110" y="317"/>
                    <a:pt x="110" y="319"/>
                  </a:cubicBezTo>
                  <a:cubicBezTo>
                    <a:pt x="109" y="321"/>
                    <a:pt x="111" y="323"/>
                    <a:pt x="112" y="324"/>
                  </a:cubicBezTo>
                  <a:cubicBezTo>
                    <a:pt x="113" y="325"/>
                    <a:pt x="114" y="328"/>
                    <a:pt x="115" y="328"/>
                  </a:cubicBezTo>
                  <a:cubicBezTo>
                    <a:pt x="115" y="329"/>
                    <a:pt x="116" y="330"/>
                    <a:pt x="117" y="329"/>
                  </a:cubicBezTo>
                  <a:cubicBezTo>
                    <a:pt x="117" y="329"/>
                    <a:pt x="118" y="329"/>
                    <a:pt x="118" y="329"/>
                  </a:cubicBezTo>
                  <a:cubicBezTo>
                    <a:pt x="118" y="330"/>
                    <a:pt x="119" y="331"/>
                    <a:pt x="119" y="331"/>
                  </a:cubicBezTo>
                  <a:cubicBezTo>
                    <a:pt x="120" y="335"/>
                    <a:pt x="119" y="341"/>
                    <a:pt x="119" y="345"/>
                  </a:cubicBezTo>
                  <a:cubicBezTo>
                    <a:pt x="120" y="344"/>
                    <a:pt x="122" y="345"/>
                    <a:pt x="123" y="346"/>
                  </a:cubicBezTo>
                  <a:cubicBezTo>
                    <a:pt x="124" y="348"/>
                    <a:pt x="123" y="349"/>
                    <a:pt x="123" y="351"/>
                  </a:cubicBezTo>
                  <a:cubicBezTo>
                    <a:pt x="124" y="353"/>
                    <a:pt x="126" y="353"/>
                    <a:pt x="127" y="353"/>
                  </a:cubicBezTo>
                  <a:cubicBezTo>
                    <a:pt x="129" y="354"/>
                    <a:pt x="130" y="354"/>
                    <a:pt x="131" y="355"/>
                  </a:cubicBezTo>
                  <a:cubicBezTo>
                    <a:pt x="132" y="355"/>
                    <a:pt x="133" y="356"/>
                    <a:pt x="133" y="356"/>
                  </a:cubicBezTo>
                  <a:cubicBezTo>
                    <a:pt x="134" y="357"/>
                    <a:pt x="134" y="358"/>
                    <a:pt x="134" y="359"/>
                  </a:cubicBezTo>
                  <a:cubicBezTo>
                    <a:pt x="136" y="363"/>
                    <a:pt x="138" y="370"/>
                    <a:pt x="134" y="374"/>
                  </a:cubicBezTo>
                  <a:cubicBezTo>
                    <a:pt x="132" y="375"/>
                    <a:pt x="130" y="375"/>
                    <a:pt x="128" y="376"/>
                  </a:cubicBezTo>
                  <a:cubicBezTo>
                    <a:pt x="125" y="378"/>
                    <a:pt x="124" y="379"/>
                    <a:pt x="123" y="383"/>
                  </a:cubicBezTo>
                  <a:cubicBezTo>
                    <a:pt x="122" y="386"/>
                    <a:pt x="119" y="389"/>
                    <a:pt x="118" y="393"/>
                  </a:cubicBezTo>
                  <a:cubicBezTo>
                    <a:pt x="118" y="397"/>
                    <a:pt x="120" y="401"/>
                    <a:pt x="122" y="405"/>
                  </a:cubicBezTo>
                  <a:cubicBezTo>
                    <a:pt x="122" y="405"/>
                    <a:pt x="123" y="406"/>
                    <a:pt x="123" y="406"/>
                  </a:cubicBezTo>
                  <a:cubicBezTo>
                    <a:pt x="123" y="407"/>
                    <a:pt x="123" y="408"/>
                    <a:pt x="124" y="409"/>
                  </a:cubicBezTo>
                  <a:cubicBezTo>
                    <a:pt x="124" y="410"/>
                    <a:pt x="125" y="411"/>
                    <a:pt x="125" y="412"/>
                  </a:cubicBezTo>
                  <a:cubicBezTo>
                    <a:pt x="126" y="413"/>
                    <a:pt x="128" y="415"/>
                    <a:pt x="128" y="417"/>
                  </a:cubicBezTo>
                  <a:cubicBezTo>
                    <a:pt x="129" y="419"/>
                    <a:pt x="128" y="420"/>
                    <a:pt x="130" y="421"/>
                  </a:cubicBezTo>
                  <a:cubicBezTo>
                    <a:pt x="132" y="422"/>
                    <a:pt x="134" y="421"/>
                    <a:pt x="135" y="420"/>
                  </a:cubicBezTo>
                  <a:cubicBezTo>
                    <a:pt x="137" y="421"/>
                    <a:pt x="136" y="424"/>
                    <a:pt x="136" y="426"/>
                  </a:cubicBezTo>
                  <a:cubicBezTo>
                    <a:pt x="136" y="429"/>
                    <a:pt x="134" y="430"/>
                    <a:pt x="131" y="431"/>
                  </a:cubicBezTo>
                  <a:cubicBezTo>
                    <a:pt x="130" y="431"/>
                    <a:pt x="130" y="431"/>
                    <a:pt x="129" y="431"/>
                  </a:cubicBezTo>
                  <a:cubicBezTo>
                    <a:pt x="129" y="432"/>
                    <a:pt x="128" y="433"/>
                    <a:pt x="128" y="433"/>
                  </a:cubicBezTo>
                  <a:cubicBezTo>
                    <a:pt x="127" y="434"/>
                    <a:pt x="125" y="434"/>
                    <a:pt x="124" y="434"/>
                  </a:cubicBezTo>
                  <a:cubicBezTo>
                    <a:pt x="121" y="435"/>
                    <a:pt x="118" y="433"/>
                    <a:pt x="118" y="437"/>
                  </a:cubicBezTo>
                  <a:cubicBezTo>
                    <a:pt x="118" y="438"/>
                    <a:pt x="119" y="439"/>
                    <a:pt x="118" y="440"/>
                  </a:cubicBezTo>
                  <a:cubicBezTo>
                    <a:pt x="118" y="441"/>
                    <a:pt x="117" y="442"/>
                    <a:pt x="117" y="443"/>
                  </a:cubicBezTo>
                  <a:cubicBezTo>
                    <a:pt x="117" y="443"/>
                    <a:pt x="117" y="443"/>
                    <a:pt x="116" y="444"/>
                  </a:cubicBezTo>
                  <a:cubicBezTo>
                    <a:pt x="116" y="445"/>
                    <a:pt x="115" y="446"/>
                    <a:pt x="114" y="447"/>
                  </a:cubicBezTo>
                  <a:cubicBezTo>
                    <a:pt x="113" y="448"/>
                    <a:pt x="112" y="450"/>
                    <a:pt x="111" y="451"/>
                  </a:cubicBezTo>
                  <a:cubicBezTo>
                    <a:pt x="111" y="452"/>
                    <a:pt x="110" y="453"/>
                    <a:pt x="110" y="453"/>
                  </a:cubicBezTo>
                  <a:cubicBezTo>
                    <a:pt x="108" y="456"/>
                    <a:pt x="106" y="460"/>
                    <a:pt x="106" y="463"/>
                  </a:cubicBezTo>
                  <a:cubicBezTo>
                    <a:pt x="106" y="465"/>
                    <a:pt x="107" y="466"/>
                    <a:pt x="107" y="467"/>
                  </a:cubicBezTo>
                  <a:cubicBezTo>
                    <a:pt x="107" y="468"/>
                    <a:pt x="107" y="470"/>
                    <a:pt x="108" y="471"/>
                  </a:cubicBezTo>
                  <a:cubicBezTo>
                    <a:pt x="108" y="472"/>
                    <a:pt x="108" y="472"/>
                    <a:pt x="108" y="473"/>
                  </a:cubicBezTo>
                  <a:cubicBezTo>
                    <a:pt x="109" y="473"/>
                    <a:pt x="109" y="473"/>
                    <a:pt x="109" y="473"/>
                  </a:cubicBezTo>
                  <a:cubicBezTo>
                    <a:pt x="109" y="475"/>
                    <a:pt x="109" y="477"/>
                    <a:pt x="109" y="478"/>
                  </a:cubicBezTo>
                  <a:cubicBezTo>
                    <a:pt x="109" y="482"/>
                    <a:pt x="109" y="485"/>
                    <a:pt x="108" y="489"/>
                  </a:cubicBezTo>
                  <a:cubicBezTo>
                    <a:pt x="108" y="491"/>
                    <a:pt x="108" y="493"/>
                    <a:pt x="108" y="495"/>
                  </a:cubicBezTo>
                  <a:cubicBezTo>
                    <a:pt x="109" y="495"/>
                    <a:pt x="111" y="494"/>
                    <a:pt x="113" y="493"/>
                  </a:cubicBezTo>
                  <a:cubicBezTo>
                    <a:pt x="118" y="490"/>
                    <a:pt x="124" y="492"/>
                    <a:pt x="130" y="492"/>
                  </a:cubicBezTo>
                  <a:cubicBezTo>
                    <a:pt x="137" y="491"/>
                    <a:pt x="145" y="493"/>
                    <a:pt x="150" y="497"/>
                  </a:cubicBezTo>
                  <a:cubicBezTo>
                    <a:pt x="153" y="499"/>
                    <a:pt x="154" y="501"/>
                    <a:pt x="157" y="503"/>
                  </a:cubicBezTo>
                  <a:cubicBezTo>
                    <a:pt x="158" y="504"/>
                    <a:pt x="159" y="504"/>
                    <a:pt x="159" y="506"/>
                  </a:cubicBezTo>
                  <a:cubicBezTo>
                    <a:pt x="161" y="510"/>
                    <a:pt x="162" y="512"/>
                    <a:pt x="163" y="516"/>
                  </a:cubicBezTo>
                  <a:cubicBezTo>
                    <a:pt x="164" y="519"/>
                    <a:pt x="165" y="523"/>
                    <a:pt x="165" y="526"/>
                  </a:cubicBezTo>
                  <a:cubicBezTo>
                    <a:pt x="165" y="530"/>
                    <a:pt x="165" y="531"/>
                    <a:pt x="169" y="533"/>
                  </a:cubicBezTo>
                  <a:cubicBezTo>
                    <a:pt x="173" y="535"/>
                    <a:pt x="175" y="534"/>
                    <a:pt x="176" y="538"/>
                  </a:cubicBezTo>
                  <a:cubicBezTo>
                    <a:pt x="177" y="541"/>
                    <a:pt x="176" y="540"/>
                    <a:pt x="178" y="542"/>
                  </a:cubicBezTo>
                  <a:cubicBezTo>
                    <a:pt x="179" y="544"/>
                    <a:pt x="181" y="546"/>
                    <a:pt x="182" y="548"/>
                  </a:cubicBezTo>
                  <a:cubicBezTo>
                    <a:pt x="184" y="552"/>
                    <a:pt x="186" y="555"/>
                    <a:pt x="190" y="557"/>
                  </a:cubicBezTo>
                  <a:cubicBezTo>
                    <a:pt x="196" y="560"/>
                    <a:pt x="202" y="559"/>
                    <a:pt x="205" y="564"/>
                  </a:cubicBezTo>
                  <a:cubicBezTo>
                    <a:pt x="208" y="567"/>
                    <a:pt x="208" y="568"/>
                    <a:pt x="212" y="568"/>
                  </a:cubicBezTo>
                  <a:cubicBezTo>
                    <a:pt x="216" y="568"/>
                    <a:pt x="219" y="569"/>
                    <a:pt x="221" y="566"/>
                  </a:cubicBezTo>
                  <a:cubicBezTo>
                    <a:pt x="222" y="564"/>
                    <a:pt x="222" y="563"/>
                    <a:pt x="224" y="562"/>
                  </a:cubicBezTo>
                  <a:cubicBezTo>
                    <a:pt x="225" y="561"/>
                    <a:pt x="226" y="560"/>
                    <a:pt x="227" y="559"/>
                  </a:cubicBezTo>
                  <a:cubicBezTo>
                    <a:pt x="229" y="557"/>
                    <a:pt x="230" y="554"/>
                    <a:pt x="232" y="552"/>
                  </a:cubicBezTo>
                  <a:cubicBezTo>
                    <a:pt x="236" y="548"/>
                    <a:pt x="242" y="546"/>
                    <a:pt x="247" y="543"/>
                  </a:cubicBezTo>
                  <a:cubicBezTo>
                    <a:pt x="249" y="542"/>
                    <a:pt x="250" y="541"/>
                    <a:pt x="252" y="540"/>
                  </a:cubicBezTo>
                  <a:cubicBezTo>
                    <a:pt x="256" y="538"/>
                    <a:pt x="260" y="536"/>
                    <a:pt x="263" y="534"/>
                  </a:cubicBezTo>
                  <a:cubicBezTo>
                    <a:pt x="265" y="532"/>
                    <a:pt x="266" y="531"/>
                    <a:pt x="268" y="530"/>
                  </a:cubicBezTo>
                  <a:cubicBezTo>
                    <a:pt x="272" y="529"/>
                    <a:pt x="275" y="527"/>
                    <a:pt x="279" y="526"/>
                  </a:cubicBezTo>
                  <a:cubicBezTo>
                    <a:pt x="282" y="525"/>
                    <a:pt x="285" y="525"/>
                    <a:pt x="288" y="524"/>
                  </a:cubicBezTo>
                  <a:cubicBezTo>
                    <a:pt x="290" y="523"/>
                    <a:pt x="292" y="522"/>
                    <a:pt x="295" y="522"/>
                  </a:cubicBezTo>
                  <a:cubicBezTo>
                    <a:pt x="298" y="521"/>
                    <a:pt x="302" y="522"/>
                    <a:pt x="305" y="522"/>
                  </a:cubicBezTo>
                  <a:cubicBezTo>
                    <a:pt x="313" y="522"/>
                    <a:pt x="322" y="523"/>
                    <a:pt x="330" y="522"/>
                  </a:cubicBezTo>
                  <a:cubicBezTo>
                    <a:pt x="333" y="521"/>
                    <a:pt x="336" y="521"/>
                    <a:pt x="339" y="521"/>
                  </a:cubicBezTo>
                  <a:cubicBezTo>
                    <a:pt x="341" y="521"/>
                    <a:pt x="348" y="522"/>
                    <a:pt x="351" y="521"/>
                  </a:cubicBezTo>
                  <a:cubicBezTo>
                    <a:pt x="352" y="523"/>
                    <a:pt x="356" y="522"/>
                    <a:pt x="359" y="522"/>
                  </a:cubicBezTo>
                  <a:cubicBezTo>
                    <a:pt x="362" y="522"/>
                    <a:pt x="363" y="523"/>
                    <a:pt x="366" y="524"/>
                  </a:cubicBezTo>
                  <a:cubicBezTo>
                    <a:pt x="367" y="524"/>
                    <a:pt x="368" y="524"/>
                    <a:pt x="369" y="524"/>
                  </a:cubicBezTo>
                  <a:cubicBezTo>
                    <a:pt x="369" y="524"/>
                    <a:pt x="369" y="525"/>
                    <a:pt x="370" y="526"/>
                  </a:cubicBezTo>
                  <a:cubicBezTo>
                    <a:pt x="372" y="526"/>
                    <a:pt x="373" y="525"/>
                    <a:pt x="374" y="523"/>
                  </a:cubicBezTo>
                  <a:cubicBezTo>
                    <a:pt x="376" y="520"/>
                    <a:pt x="373" y="518"/>
                    <a:pt x="378" y="517"/>
                  </a:cubicBezTo>
                  <a:cubicBezTo>
                    <a:pt x="381" y="516"/>
                    <a:pt x="385" y="516"/>
                    <a:pt x="389" y="517"/>
                  </a:cubicBezTo>
                  <a:cubicBezTo>
                    <a:pt x="392" y="517"/>
                    <a:pt x="396" y="518"/>
                    <a:pt x="399" y="517"/>
                  </a:cubicBezTo>
                  <a:cubicBezTo>
                    <a:pt x="401" y="517"/>
                    <a:pt x="405" y="517"/>
                    <a:pt x="406" y="516"/>
                  </a:cubicBezTo>
                  <a:cubicBezTo>
                    <a:pt x="409" y="513"/>
                    <a:pt x="410" y="508"/>
                    <a:pt x="411" y="505"/>
                  </a:cubicBezTo>
                  <a:cubicBezTo>
                    <a:pt x="413" y="499"/>
                    <a:pt x="415" y="494"/>
                    <a:pt x="416" y="488"/>
                  </a:cubicBezTo>
                  <a:cubicBezTo>
                    <a:pt x="416" y="484"/>
                    <a:pt x="418" y="481"/>
                    <a:pt x="421" y="479"/>
                  </a:cubicBezTo>
                  <a:cubicBezTo>
                    <a:pt x="423" y="477"/>
                    <a:pt x="424" y="477"/>
                    <a:pt x="426" y="477"/>
                  </a:cubicBezTo>
                  <a:cubicBezTo>
                    <a:pt x="428" y="477"/>
                    <a:pt x="432" y="477"/>
                    <a:pt x="433" y="476"/>
                  </a:cubicBezTo>
                  <a:cubicBezTo>
                    <a:pt x="434" y="476"/>
                    <a:pt x="437" y="473"/>
                    <a:pt x="437" y="473"/>
                  </a:cubicBezTo>
                  <a:cubicBezTo>
                    <a:pt x="438" y="471"/>
                    <a:pt x="436" y="467"/>
                    <a:pt x="438" y="466"/>
                  </a:cubicBezTo>
                  <a:cubicBezTo>
                    <a:pt x="440" y="463"/>
                    <a:pt x="447" y="463"/>
                    <a:pt x="451" y="463"/>
                  </a:cubicBezTo>
                  <a:cubicBezTo>
                    <a:pt x="453" y="462"/>
                    <a:pt x="455" y="462"/>
                    <a:pt x="458" y="462"/>
                  </a:cubicBezTo>
                  <a:cubicBezTo>
                    <a:pt x="461" y="462"/>
                    <a:pt x="464" y="461"/>
                    <a:pt x="467" y="460"/>
                  </a:cubicBezTo>
                  <a:cubicBezTo>
                    <a:pt x="470" y="458"/>
                    <a:pt x="474" y="457"/>
                    <a:pt x="476" y="455"/>
                  </a:cubicBezTo>
                  <a:cubicBezTo>
                    <a:pt x="479" y="453"/>
                    <a:pt x="477" y="453"/>
                    <a:pt x="475" y="452"/>
                  </a:cubicBezTo>
                  <a:cubicBezTo>
                    <a:pt x="474" y="451"/>
                    <a:pt x="472" y="449"/>
                    <a:pt x="472" y="448"/>
                  </a:cubicBezTo>
                  <a:cubicBezTo>
                    <a:pt x="471" y="446"/>
                    <a:pt x="471" y="446"/>
                    <a:pt x="471" y="445"/>
                  </a:cubicBezTo>
                  <a:cubicBezTo>
                    <a:pt x="471" y="444"/>
                    <a:pt x="471" y="443"/>
                    <a:pt x="472" y="442"/>
                  </a:cubicBezTo>
                  <a:cubicBezTo>
                    <a:pt x="472" y="439"/>
                    <a:pt x="472" y="439"/>
                    <a:pt x="475" y="437"/>
                  </a:cubicBezTo>
                  <a:cubicBezTo>
                    <a:pt x="477" y="435"/>
                    <a:pt x="478" y="432"/>
                    <a:pt x="480" y="429"/>
                  </a:cubicBezTo>
                  <a:cubicBezTo>
                    <a:pt x="481" y="427"/>
                    <a:pt x="483" y="426"/>
                    <a:pt x="484" y="424"/>
                  </a:cubicBezTo>
                  <a:cubicBezTo>
                    <a:pt x="486" y="421"/>
                    <a:pt x="487" y="420"/>
                    <a:pt x="487" y="417"/>
                  </a:cubicBezTo>
                  <a:cubicBezTo>
                    <a:pt x="487" y="414"/>
                    <a:pt x="486" y="412"/>
                    <a:pt x="489" y="409"/>
                  </a:cubicBezTo>
                  <a:cubicBezTo>
                    <a:pt x="493" y="407"/>
                    <a:pt x="497" y="404"/>
                    <a:pt x="502" y="403"/>
                  </a:cubicBezTo>
                  <a:cubicBezTo>
                    <a:pt x="506" y="402"/>
                    <a:pt x="511" y="404"/>
                    <a:pt x="515" y="403"/>
                  </a:cubicBezTo>
                  <a:cubicBezTo>
                    <a:pt x="516" y="400"/>
                    <a:pt x="513" y="397"/>
                    <a:pt x="513" y="394"/>
                  </a:cubicBezTo>
                  <a:cubicBezTo>
                    <a:pt x="513" y="389"/>
                    <a:pt x="518" y="390"/>
                    <a:pt x="521" y="387"/>
                  </a:cubicBezTo>
                  <a:cubicBezTo>
                    <a:pt x="525" y="385"/>
                    <a:pt x="524" y="381"/>
                    <a:pt x="522" y="378"/>
                  </a:cubicBezTo>
                  <a:cubicBezTo>
                    <a:pt x="519" y="373"/>
                    <a:pt x="511" y="373"/>
                    <a:pt x="507" y="369"/>
                  </a:cubicBezTo>
                  <a:cubicBezTo>
                    <a:pt x="506" y="368"/>
                    <a:pt x="506" y="367"/>
                    <a:pt x="505" y="366"/>
                  </a:cubicBezTo>
                  <a:cubicBezTo>
                    <a:pt x="503" y="364"/>
                    <a:pt x="500" y="363"/>
                    <a:pt x="499" y="360"/>
                  </a:cubicBezTo>
                  <a:cubicBezTo>
                    <a:pt x="496" y="356"/>
                    <a:pt x="496" y="351"/>
                    <a:pt x="496" y="346"/>
                  </a:cubicBezTo>
                  <a:cubicBezTo>
                    <a:pt x="497" y="344"/>
                    <a:pt x="496" y="342"/>
                    <a:pt x="496" y="341"/>
                  </a:cubicBezTo>
                  <a:cubicBezTo>
                    <a:pt x="494" y="337"/>
                    <a:pt x="494" y="333"/>
                    <a:pt x="493" y="328"/>
                  </a:cubicBezTo>
                  <a:cubicBezTo>
                    <a:pt x="493" y="326"/>
                    <a:pt x="494" y="323"/>
                    <a:pt x="494" y="321"/>
                  </a:cubicBezTo>
                  <a:cubicBezTo>
                    <a:pt x="495" y="318"/>
                    <a:pt x="498" y="311"/>
                    <a:pt x="500" y="309"/>
                  </a:cubicBezTo>
                  <a:cubicBezTo>
                    <a:pt x="500" y="311"/>
                    <a:pt x="501" y="312"/>
                    <a:pt x="500" y="313"/>
                  </a:cubicBezTo>
                  <a:cubicBezTo>
                    <a:pt x="504" y="310"/>
                    <a:pt x="507" y="306"/>
                    <a:pt x="509" y="301"/>
                  </a:cubicBezTo>
                  <a:cubicBezTo>
                    <a:pt x="510" y="298"/>
                    <a:pt x="512" y="293"/>
                    <a:pt x="514" y="290"/>
                  </a:cubicBezTo>
                  <a:cubicBezTo>
                    <a:pt x="518" y="285"/>
                    <a:pt x="524" y="279"/>
                    <a:pt x="529" y="275"/>
                  </a:cubicBezTo>
                  <a:cubicBezTo>
                    <a:pt x="533" y="272"/>
                    <a:pt x="535" y="269"/>
                    <a:pt x="538" y="265"/>
                  </a:cubicBezTo>
                  <a:cubicBezTo>
                    <a:pt x="541" y="262"/>
                    <a:pt x="545" y="259"/>
                    <a:pt x="547" y="255"/>
                  </a:cubicBezTo>
                  <a:cubicBezTo>
                    <a:pt x="551" y="251"/>
                    <a:pt x="555" y="246"/>
                    <a:pt x="557" y="241"/>
                  </a:cubicBezTo>
                  <a:cubicBezTo>
                    <a:pt x="557" y="240"/>
                    <a:pt x="558" y="240"/>
                    <a:pt x="558" y="238"/>
                  </a:cubicBezTo>
                  <a:cubicBezTo>
                    <a:pt x="558" y="236"/>
                    <a:pt x="556" y="237"/>
                    <a:pt x="555" y="235"/>
                  </a:cubicBezTo>
                  <a:cubicBezTo>
                    <a:pt x="555" y="232"/>
                    <a:pt x="561" y="230"/>
                    <a:pt x="563" y="228"/>
                  </a:cubicBezTo>
                  <a:cubicBezTo>
                    <a:pt x="568" y="226"/>
                    <a:pt x="573" y="223"/>
                    <a:pt x="578" y="221"/>
                  </a:cubicBezTo>
                  <a:cubicBezTo>
                    <a:pt x="583" y="218"/>
                    <a:pt x="588" y="215"/>
                    <a:pt x="593" y="213"/>
                  </a:cubicBezTo>
                  <a:cubicBezTo>
                    <a:pt x="598" y="211"/>
                    <a:pt x="602" y="209"/>
                    <a:pt x="606" y="206"/>
                  </a:cubicBezTo>
                  <a:cubicBezTo>
                    <a:pt x="610" y="204"/>
                    <a:pt x="615" y="204"/>
                    <a:pt x="619" y="203"/>
                  </a:cubicBezTo>
                  <a:cubicBezTo>
                    <a:pt x="623" y="202"/>
                    <a:pt x="627" y="200"/>
                    <a:pt x="631" y="200"/>
                  </a:cubicBezTo>
                  <a:cubicBezTo>
                    <a:pt x="635" y="199"/>
                    <a:pt x="638" y="196"/>
                    <a:pt x="639" y="192"/>
                  </a:cubicBezTo>
                  <a:cubicBezTo>
                    <a:pt x="639" y="191"/>
                    <a:pt x="639" y="187"/>
                    <a:pt x="637" y="187"/>
                  </a:cubicBezTo>
                  <a:cubicBezTo>
                    <a:pt x="640" y="187"/>
                    <a:pt x="643" y="187"/>
                    <a:pt x="646" y="187"/>
                  </a:cubicBezTo>
                  <a:cubicBezTo>
                    <a:pt x="647" y="187"/>
                    <a:pt x="649" y="187"/>
                    <a:pt x="650" y="187"/>
                  </a:cubicBezTo>
                  <a:cubicBezTo>
                    <a:pt x="652" y="187"/>
                    <a:pt x="652" y="186"/>
                    <a:pt x="654" y="186"/>
                  </a:cubicBezTo>
                  <a:cubicBezTo>
                    <a:pt x="657" y="185"/>
                    <a:pt x="661" y="184"/>
                    <a:pt x="664" y="183"/>
                  </a:cubicBezTo>
                  <a:cubicBezTo>
                    <a:pt x="666" y="181"/>
                    <a:pt x="670" y="180"/>
                    <a:pt x="671" y="178"/>
                  </a:cubicBezTo>
                  <a:cubicBezTo>
                    <a:pt x="673" y="175"/>
                    <a:pt x="670" y="172"/>
                    <a:pt x="674" y="171"/>
                  </a:cubicBezTo>
                  <a:cubicBezTo>
                    <a:pt x="677" y="170"/>
                    <a:pt x="681" y="172"/>
                    <a:pt x="684" y="172"/>
                  </a:cubicBezTo>
                  <a:cubicBezTo>
                    <a:pt x="688" y="172"/>
                    <a:pt x="692" y="170"/>
                    <a:pt x="696" y="169"/>
                  </a:cubicBezTo>
                  <a:cubicBezTo>
                    <a:pt x="698" y="169"/>
                    <a:pt x="701" y="169"/>
                    <a:pt x="703" y="169"/>
                  </a:cubicBezTo>
                  <a:cubicBezTo>
                    <a:pt x="704" y="166"/>
                    <a:pt x="703" y="164"/>
                    <a:pt x="703" y="161"/>
                  </a:cubicBezTo>
                  <a:cubicBezTo>
                    <a:pt x="703" y="156"/>
                    <a:pt x="710" y="154"/>
                    <a:pt x="715" y="152"/>
                  </a:cubicBezTo>
                  <a:cubicBezTo>
                    <a:pt x="720" y="149"/>
                    <a:pt x="728" y="146"/>
                    <a:pt x="731" y="142"/>
                  </a:cubicBezTo>
                  <a:cubicBezTo>
                    <a:pt x="732" y="139"/>
                    <a:pt x="731" y="136"/>
                    <a:pt x="731" y="134"/>
                  </a:cubicBezTo>
                  <a:cubicBezTo>
                    <a:pt x="730" y="132"/>
                    <a:pt x="730" y="129"/>
                    <a:pt x="729" y="126"/>
                  </a:cubicBezTo>
                  <a:cubicBezTo>
                    <a:pt x="729" y="125"/>
                    <a:pt x="728" y="123"/>
                    <a:pt x="728" y="122"/>
                  </a:cubicBezTo>
                  <a:cubicBezTo>
                    <a:pt x="727" y="120"/>
                    <a:pt x="726" y="120"/>
                    <a:pt x="725" y="119"/>
                  </a:cubicBezTo>
                  <a:cubicBezTo>
                    <a:pt x="722" y="116"/>
                    <a:pt x="727" y="100"/>
                    <a:pt x="731" y="104"/>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4" name="Freeform 94">
              <a:extLst>
                <a:ext uri="{FF2B5EF4-FFF2-40B4-BE49-F238E27FC236}">
                  <a16:creationId xmlns:a16="http://schemas.microsoft.com/office/drawing/2014/main" id="{607AF844-9AA8-F868-E01A-2CAFCFB5B6EC}"/>
                </a:ext>
              </a:extLst>
            </p:cNvPr>
            <p:cNvSpPr>
              <a:spLocks/>
            </p:cNvSpPr>
            <p:nvPr/>
          </p:nvSpPr>
          <p:spPr bwMode="auto">
            <a:xfrm>
              <a:off x="1899350" y="5420847"/>
              <a:ext cx="62626" cy="49266"/>
            </a:xfrm>
            <a:custGeom>
              <a:avLst/>
              <a:gdLst/>
              <a:ahLst/>
              <a:cxnLst>
                <a:cxn ang="0">
                  <a:pos x="45" y="13"/>
                </a:cxn>
                <a:cxn ang="0">
                  <a:pos x="41" y="6"/>
                </a:cxn>
                <a:cxn ang="0">
                  <a:pos x="40" y="5"/>
                </a:cxn>
                <a:cxn ang="0">
                  <a:pos x="43" y="2"/>
                </a:cxn>
                <a:cxn ang="0">
                  <a:pos x="43" y="1"/>
                </a:cxn>
                <a:cxn ang="0">
                  <a:pos x="32" y="5"/>
                </a:cxn>
                <a:cxn ang="0">
                  <a:pos x="27" y="8"/>
                </a:cxn>
                <a:cxn ang="0">
                  <a:pos x="22" y="10"/>
                </a:cxn>
                <a:cxn ang="0">
                  <a:pos x="17" y="14"/>
                </a:cxn>
                <a:cxn ang="0">
                  <a:pos x="8" y="19"/>
                </a:cxn>
                <a:cxn ang="0">
                  <a:pos x="4" y="22"/>
                </a:cxn>
                <a:cxn ang="0">
                  <a:pos x="1" y="25"/>
                </a:cxn>
                <a:cxn ang="0">
                  <a:pos x="0" y="27"/>
                </a:cxn>
                <a:cxn ang="0">
                  <a:pos x="1" y="30"/>
                </a:cxn>
                <a:cxn ang="0">
                  <a:pos x="5" y="32"/>
                </a:cxn>
                <a:cxn ang="0">
                  <a:pos x="9" y="33"/>
                </a:cxn>
                <a:cxn ang="0">
                  <a:pos x="12" y="29"/>
                </a:cxn>
                <a:cxn ang="0">
                  <a:pos x="13" y="27"/>
                </a:cxn>
                <a:cxn ang="0">
                  <a:pos x="17" y="30"/>
                </a:cxn>
                <a:cxn ang="0">
                  <a:pos x="19" y="32"/>
                </a:cxn>
                <a:cxn ang="0">
                  <a:pos x="20" y="34"/>
                </a:cxn>
                <a:cxn ang="0">
                  <a:pos x="21" y="35"/>
                </a:cxn>
                <a:cxn ang="0">
                  <a:pos x="21" y="38"/>
                </a:cxn>
                <a:cxn ang="0">
                  <a:pos x="23" y="40"/>
                </a:cxn>
                <a:cxn ang="0">
                  <a:pos x="24" y="41"/>
                </a:cxn>
                <a:cxn ang="0">
                  <a:pos x="24" y="41"/>
                </a:cxn>
                <a:cxn ang="0">
                  <a:pos x="27" y="44"/>
                </a:cxn>
                <a:cxn ang="0">
                  <a:pos x="31" y="43"/>
                </a:cxn>
                <a:cxn ang="0">
                  <a:pos x="34" y="44"/>
                </a:cxn>
                <a:cxn ang="0">
                  <a:pos x="35" y="45"/>
                </a:cxn>
                <a:cxn ang="0">
                  <a:pos x="37" y="47"/>
                </a:cxn>
                <a:cxn ang="0">
                  <a:pos x="38" y="49"/>
                </a:cxn>
                <a:cxn ang="0">
                  <a:pos x="39" y="50"/>
                </a:cxn>
                <a:cxn ang="0">
                  <a:pos x="40" y="50"/>
                </a:cxn>
                <a:cxn ang="0">
                  <a:pos x="41" y="47"/>
                </a:cxn>
                <a:cxn ang="0">
                  <a:pos x="45" y="44"/>
                </a:cxn>
                <a:cxn ang="0">
                  <a:pos x="48" y="44"/>
                </a:cxn>
                <a:cxn ang="0">
                  <a:pos x="51" y="42"/>
                </a:cxn>
                <a:cxn ang="0">
                  <a:pos x="51" y="37"/>
                </a:cxn>
                <a:cxn ang="0">
                  <a:pos x="52" y="34"/>
                </a:cxn>
                <a:cxn ang="0">
                  <a:pos x="54" y="30"/>
                </a:cxn>
                <a:cxn ang="0">
                  <a:pos x="58" y="28"/>
                </a:cxn>
                <a:cxn ang="0">
                  <a:pos x="60" y="24"/>
                </a:cxn>
                <a:cxn ang="0">
                  <a:pos x="62" y="18"/>
                </a:cxn>
                <a:cxn ang="0">
                  <a:pos x="53" y="14"/>
                </a:cxn>
                <a:cxn ang="0">
                  <a:pos x="52" y="15"/>
                </a:cxn>
                <a:cxn ang="0">
                  <a:pos x="50" y="16"/>
                </a:cxn>
                <a:cxn ang="0">
                  <a:pos x="49" y="17"/>
                </a:cxn>
                <a:cxn ang="0">
                  <a:pos x="47" y="15"/>
                </a:cxn>
                <a:cxn ang="0">
                  <a:pos x="46" y="13"/>
                </a:cxn>
                <a:cxn ang="0">
                  <a:pos x="45" y="13"/>
                </a:cxn>
              </a:cxnLst>
              <a:rect l="0" t="0" r="r" b="b"/>
              <a:pathLst>
                <a:path w="63" h="50">
                  <a:moveTo>
                    <a:pt x="45" y="13"/>
                  </a:moveTo>
                  <a:cubicBezTo>
                    <a:pt x="45" y="11"/>
                    <a:pt x="45" y="6"/>
                    <a:pt x="41" y="6"/>
                  </a:cubicBezTo>
                  <a:cubicBezTo>
                    <a:pt x="41" y="6"/>
                    <a:pt x="40" y="6"/>
                    <a:pt x="40" y="5"/>
                  </a:cubicBezTo>
                  <a:cubicBezTo>
                    <a:pt x="41" y="3"/>
                    <a:pt x="42" y="3"/>
                    <a:pt x="43" y="2"/>
                  </a:cubicBezTo>
                  <a:cubicBezTo>
                    <a:pt x="43" y="2"/>
                    <a:pt x="44" y="2"/>
                    <a:pt x="43" y="1"/>
                  </a:cubicBezTo>
                  <a:cubicBezTo>
                    <a:pt x="39" y="0"/>
                    <a:pt x="36" y="2"/>
                    <a:pt x="32" y="5"/>
                  </a:cubicBezTo>
                  <a:cubicBezTo>
                    <a:pt x="31" y="6"/>
                    <a:pt x="29" y="7"/>
                    <a:pt x="27" y="8"/>
                  </a:cubicBezTo>
                  <a:cubicBezTo>
                    <a:pt x="25" y="9"/>
                    <a:pt x="23" y="9"/>
                    <a:pt x="22" y="10"/>
                  </a:cubicBezTo>
                  <a:cubicBezTo>
                    <a:pt x="20" y="11"/>
                    <a:pt x="19" y="13"/>
                    <a:pt x="17" y="14"/>
                  </a:cubicBezTo>
                  <a:cubicBezTo>
                    <a:pt x="14" y="15"/>
                    <a:pt x="11" y="17"/>
                    <a:pt x="8" y="19"/>
                  </a:cubicBezTo>
                  <a:cubicBezTo>
                    <a:pt x="6" y="20"/>
                    <a:pt x="5" y="20"/>
                    <a:pt x="4" y="22"/>
                  </a:cubicBezTo>
                  <a:cubicBezTo>
                    <a:pt x="3" y="23"/>
                    <a:pt x="2" y="23"/>
                    <a:pt x="1" y="25"/>
                  </a:cubicBezTo>
                  <a:cubicBezTo>
                    <a:pt x="1" y="26"/>
                    <a:pt x="0" y="26"/>
                    <a:pt x="0" y="27"/>
                  </a:cubicBezTo>
                  <a:cubicBezTo>
                    <a:pt x="0" y="28"/>
                    <a:pt x="1" y="29"/>
                    <a:pt x="1" y="30"/>
                  </a:cubicBezTo>
                  <a:cubicBezTo>
                    <a:pt x="2" y="31"/>
                    <a:pt x="3" y="31"/>
                    <a:pt x="5" y="32"/>
                  </a:cubicBezTo>
                  <a:cubicBezTo>
                    <a:pt x="6" y="32"/>
                    <a:pt x="7" y="34"/>
                    <a:pt x="9" y="33"/>
                  </a:cubicBezTo>
                  <a:cubicBezTo>
                    <a:pt x="10" y="32"/>
                    <a:pt x="11" y="31"/>
                    <a:pt x="12" y="29"/>
                  </a:cubicBezTo>
                  <a:cubicBezTo>
                    <a:pt x="12" y="29"/>
                    <a:pt x="13" y="28"/>
                    <a:pt x="13" y="27"/>
                  </a:cubicBezTo>
                  <a:cubicBezTo>
                    <a:pt x="16" y="26"/>
                    <a:pt x="16" y="28"/>
                    <a:pt x="17" y="30"/>
                  </a:cubicBezTo>
                  <a:cubicBezTo>
                    <a:pt x="18" y="30"/>
                    <a:pt x="18" y="31"/>
                    <a:pt x="19" y="32"/>
                  </a:cubicBezTo>
                  <a:cubicBezTo>
                    <a:pt x="20" y="32"/>
                    <a:pt x="20" y="33"/>
                    <a:pt x="20" y="34"/>
                  </a:cubicBezTo>
                  <a:cubicBezTo>
                    <a:pt x="21" y="34"/>
                    <a:pt x="21" y="35"/>
                    <a:pt x="21" y="35"/>
                  </a:cubicBezTo>
                  <a:cubicBezTo>
                    <a:pt x="21" y="36"/>
                    <a:pt x="21" y="37"/>
                    <a:pt x="21" y="38"/>
                  </a:cubicBezTo>
                  <a:cubicBezTo>
                    <a:pt x="21" y="39"/>
                    <a:pt x="22" y="39"/>
                    <a:pt x="23" y="40"/>
                  </a:cubicBezTo>
                  <a:cubicBezTo>
                    <a:pt x="23" y="40"/>
                    <a:pt x="24" y="40"/>
                    <a:pt x="24" y="41"/>
                  </a:cubicBezTo>
                  <a:cubicBezTo>
                    <a:pt x="24" y="41"/>
                    <a:pt x="24" y="41"/>
                    <a:pt x="24" y="41"/>
                  </a:cubicBezTo>
                  <a:cubicBezTo>
                    <a:pt x="25" y="42"/>
                    <a:pt x="26" y="43"/>
                    <a:pt x="27" y="44"/>
                  </a:cubicBezTo>
                  <a:cubicBezTo>
                    <a:pt x="28" y="44"/>
                    <a:pt x="29" y="43"/>
                    <a:pt x="31" y="43"/>
                  </a:cubicBezTo>
                  <a:cubicBezTo>
                    <a:pt x="32" y="43"/>
                    <a:pt x="33" y="43"/>
                    <a:pt x="34" y="44"/>
                  </a:cubicBezTo>
                  <a:cubicBezTo>
                    <a:pt x="34" y="44"/>
                    <a:pt x="34" y="45"/>
                    <a:pt x="35" y="45"/>
                  </a:cubicBezTo>
                  <a:cubicBezTo>
                    <a:pt x="36" y="46"/>
                    <a:pt x="36" y="46"/>
                    <a:pt x="37" y="47"/>
                  </a:cubicBezTo>
                  <a:cubicBezTo>
                    <a:pt x="37" y="48"/>
                    <a:pt x="37" y="49"/>
                    <a:pt x="38" y="49"/>
                  </a:cubicBezTo>
                  <a:cubicBezTo>
                    <a:pt x="38" y="50"/>
                    <a:pt x="38" y="50"/>
                    <a:pt x="39" y="50"/>
                  </a:cubicBezTo>
                  <a:cubicBezTo>
                    <a:pt x="39" y="50"/>
                    <a:pt x="40" y="50"/>
                    <a:pt x="40" y="50"/>
                  </a:cubicBezTo>
                  <a:cubicBezTo>
                    <a:pt x="40" y="49"/>
                    <a:pt x="41" y="48"/>
                    <a:pt x="41" y="47"/>
                  </a:cubicBezTo>
                  <a:cubicBezTo>
                    <a:pt x="42" y="46"/>
                    <a:pt x="44" y="45"/>
                    <a:pt x="45" y="44"/>
                  </a:cubicBezTo>
                  <a:cubicBezTo>
                    <a:pt x="46" y="44"/>
                    <a:pt x="47" y="44"/>
                    <a:pt x="48" y="44"/>
                  </a:cubicBezTo>
                  <a:cubicBezTo>
                    <a:pt x="49" y="44"/>
                    <a:pt x="50" y="43"/>
                    <a:pt x="51" y="42"/>
                  </a:cubicBezTo>
                  <a:cubicBezTo>
                    <a:pt x="53" y="41"/>
                    <a:pt x="52" y="39"/>
                    <a:pt x="51" y="37"/>
                  </a:cubicBezTo>
                  <a:cubicBezTo>
                    <a:pt x="50" y="36"/>
                    <a:pt x="51" y="35"/>
                    <a:pt x="52" y="34"/>
                  </a:cubicBezTo>
                  <a:cubicBezTo>
                    <a:pt x="53" y="33"/>
                    <a:pt x="53" y="31"/>
                    <a:pt x="54" y="30"/>
                  </a:cubicBezTo>
                  <a:cubicBezTo>
                    <a:pt x="55" y="29"/>
                    <a:pt x="57" y="29"/>
                    <a:pt x="58" y="28"/>
                  </a:cubicBezTo>
                  <a:cubicBezTo>
                    <a:pt x="59" y="27"/>
                    <a:pt x="59" y="25"/>
                    <a:pt x="60" y="24"/>
                  </a:cubicBezTo>
                  <a:cubicBezTo>
                    <a:pt x="61" y="22"/>
                    <a:pt x="63" y="20"/>
                    <a:pt x="62" y="18"/>
                  </a:cubicBezTo>
                  <a:cubicBezTo>
                    <a:pt x="61" y="14"/>
                    <a:pt x="56" y="12"/>
                    <a:pt x="53" y="14"/>
                  </a:cubicBezTo>
                  <a:cubicBezTo>
                    <a:pt x="53" y="14"/>
                    <a:pt x="53" y="15"/>
                    <a:pt x="52" y="15"/>
                  </a:cubicBezTo>
                  <a:cubicBezTo>
                    <a:pt x="51" y="15"/>
                    <a:pt x="51" y="16"/>
                    <a:pt x="50" y="16"/>
                  </a:cubicBezTo>
                  <a:cubicBezTo>
                    <a:pt x="50" y="17"/>
                    <a:pt x="50" y="17"/>
                    <a:pt x="49" y="17"/>
                  </a:cubicBezTo>
                  <a:cubicBezTo>
                    <a:pt x="48" y="17"/>
                    <a:pt x="48" y="16"/>
                    <a:pt x="47" y="15"/>
                  </a:cubicBezTo>
                  <a:cubicBezTo>
                    <a:pt x="47" y="14"/>
                    <a:pt x="46" y="13"/>
                    <a:pt x="46" y="13"/>
                  </a:cubicBezTo>
                  <a:lnTo>
                    <a:pt x="45"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5" name="Freeform 95">
              <a:extLst>
                <a:ext uri="{FF2B5EF4-FFF2-40B4-BE49-F238E27FC236}">
                  <a16:creationId xmlns:a16="http://schemas.microsoft.com/office/drawing/2014/main" id="{2978C3E6-4A46-B9B8-6CAB-366CD95BC2A6}"/>
                </a:ext>
              </a:extLst>
            </p:cNvPr>
            <p:cNvSpPr>
              <a:spLocks/>
            </p:cNvSpPr>
            <p:nvPr/>
          </p:nvSpPr>
          <p:spPr bwMode="auto">
            <a:xfrm>
              <a:off x="1976171" y="5410826"/>
              <a:ext cx="30060" cy="21710"/>
            </a:xfrm>
            <a:custGeom>
              <a:avLst/>
              <a:gdLst/>
              <a:ahLst/>
              <a:cxnLst>
                <a:cxn ang="0">
                  <a:pos x="4" y="3"/>
                </a:cxn>
                <a:cxn ang="0">
                  <a:pos x="0" y="4"/>
                </a:cxn>
                <a:cxn ang="0">
                  <a:pos x="0" y="6"/>
                </a:cxn>
                <a:cxn ang="0">
                  <a:pos x="1" y="11"/>
                </a:cxn>
                <a:cxn ang="0">
                  <a:pos x="1" y="13"/>
                </a:cxn>
                <a:cxn ang="0">
                  <a:pos x="4" y="12"/>
                </a:cxn>
                <a:cxn ang="0">
                  <a:pos x="8" y="12"/>
                </a:cxn>
                <a:cxn ang="0">
                  <a:pos x="9" y="12"/>
                </a:cxn>
                <a:cxn ang="0">
                  <a:pos x="12" y="14"/>
                </a:cxn>
                <a:cxn ang="0">
                  <a:pos x="24" y="20"/>
                </a:cxn>
                <a:cxn ang="0">
                  <a:pos x="27" y="21"/>
                </a:cxn>
                <a:cxn ang="0">
                  <a:pos x="28" y="21"/>
                </a:cxn>
                <a:cxn ang="0">
                  <a:pos x="29" y="16"/>
                </a:cxn>
                <a:cxn ang="0">
                  <a:pos x="27" y="12"/>
                </a:cxn>
                <a:cxn ang="0">
                  <a:pos x="25" y="9"/>
                </a:cxn>
                <a:cxn ang="0">
                  <a:pos x="24" y="5"/>
                </a:cxn>
                <a:cxn ang="0">
                  <a:pos x="21" y="3"/>
                </a:cxn>
                <a:cxn ang="0">
                  <a:pos x="16" y="0"/>
                </a:cxn>
                <a:cxn ang="0">
                  <a:pos x="4" y="3"/>
                </a:cxn>
              </a:cxnLst>
              <a:rect l="0" t="0" r="r" b="b"/>
              <a:pathLst>
                <a:path w="30" h="22">
                  <a:moveTo>
                    <a:pt x="4" y="3"/>
                  </a:moveTo>
                  <a:cubicBezTo>
                    <a:pt x="3" y="3"/>
                    <a:pt x="0" y="3"/>
                    <a:pt x="0" y="4"/>
                  </a:cubicBezTo>
                  <a:cubicBezTo>
                    <a:pt x="0" y="5"/>
                    <a:pt x="0" y="5"/>
                    <a:pt x="0" y="6"/>
                  </a:cubicBezTo>
                  <a:cubicBezTo>
                    <a:pt x="1" y="7"/>
                    <a:pt x="1" y="9"/>
                    <a:pt x="1" y="11"/>
                  </a:cubicBezTo>
                  <a:cubicBezTo>
                    <a:pt x="1" y="12"/>
                    <a:pt x="1" y="12"/>
                    <a:pt x="1" y="13"/>
                  </a:cubicBezTo>
                  <a:cubicBezTo>
                    <a:pt x="2" y="14"/>
                    <a:pt x="3" y="13"/>
                    <a:pt x="4" y="12"/>
                  </a:cubicBezTo>
                  <a:cubicBezTo>
                    <a:pt x="6" y="12"/>
                    <a:pt x="7" y="12"/>
                    <a:pt x="8" y="12"/>
                  </a:cubicBezTo>
                  <a:cubicBezTo>
                    <a:pt x="9" y="12"/>
                    <a:pt x="9" y="12"/>
                    <a:pt x="9" y="12"/>
                  </a:cubicBezTo>
                  <a:cubicBezTo>
                    <a:pt x="10" y="13"/>
                    <a:pt x="11" y="13"/>
                    <a:pt x="12" y="14"/>
                  </a:cubicBezTo>
                  <a:cubicBezTo>
                    <a:pt x="15" y="18"/>
                    <a:pt x="20" y="18"/>
                    <a:pt x="24" y="20"/>
                  </a:cubicBezTo>
                  <a:cubicBezTo>
                    <a:pt x="25" y="20"/>
                    <a:pt x="26" y="21"/>
                    <a:pt x="27" y="21"/>
                  </a:cubicBezTo>
                  <a:cubicBezTo>
                    <a:pt x="27" y="21"/>
                    <a:pt x="28" y="22"/>
                    <a:pt x="28" y="21"/>
                  </a:cubicBezTo>
                  <a:cubicBezTo>
                    <a:pt x="30" y="21"/>
                    <a:pt x="30" y="17"/>
                    <a:pt x="29" y="16"/>
                  </a:cubicBezTo>
                  <a:cubicBezTo>
                    <a:pt x="29" y="14"/>
                    <a:pt x="28" y="13"/>
                    <a:pt x="27" y="12"/>
                  </a:cubicBezTo>
                  <a:cubicBezTo>
                    <a:pt x="26" y="11"/>
                    <a:pt x="26" y="10"/>
                    <a:pt x="25" y="9"/>
                  </a:cubicBezTo>
                  <a:cubicBezTo>
                    <a:pt x="25" y="8"/>
                    <a:pt x="24" y="7"/>
                    <a:pt x="24" y="5"/>
                  </a:cubicBezTo>
                  <a:cubicBezTo>
                    <a:pt x="23" y="4"/>
                    <a:pt x="22" y="4"/>
                    <a:pt x="21" y="3"/>
                  </a:cubicBezTo>
                  <a:cubicBezTo>
                    <a:pt x="19" y="1"/>
                    <a:pt x="18" y="0"/>
                    <a:pt x="16" y="0"/>
                  </a:cubicBezTo>
                  <a:lnTo>
                    <a:pt x="4"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6" name="Freeform 96">
              <a:extLst>
                <a:ext uri="{FF2B5EF4-FFF2-40B4-BE49-F238E27FC236}">
                  <a16:creationId xmlns:a16="http://schemas.microsoft.com/office/drawing/2014/main" id="{91273980-9481-71DB-78E3-A242561FE899}"/>
                </a:ext>
              </a:extLst>
            </p:cNvPr>
            <p:cNvSpPr>
              <a:spLocks/>
            </p:cNvSpPr>
            <p:nvPr/>
          </p:nvSpPr>
          <p:spPr bwMode="auto">
            <a:xfrm>
              <a:off x="1836725" y="5480967"/>
              <a:ext cx="25050" cy="20040"/>
            </a:xfrm>
            <a:custGeom>
              <a:avLst/>
              <a:gdLst/>
              <a:ahLst/>
              <a:cxnLst>
                <a:cxn ang="0">
                  <a:pos x="25" y="2"/>
                </a:cxn>
                <a:cxn ang="0">
                  <a:pos x="24" y="1"/>
                </a:cxn>
                <a:cxn ang="0">
                  <a:pos x="18" y="1"/>
                </a:cxn>
                <a:cxn ang="0">
                  <a:pos x="16" y="2"/>
                </a:cxn>
                <a:cxn ang="0">
                  <a:pos x="13" y="4"/>
                </a:cxn>
                <a:cxn ang="0">
                  <a:pos x="8" y="7"/>
                </a:cxn>
                <a:cxn ang="0">
                  <a:pos x="4" y="10"/>
                </a:cxn>
                <a:cxn ang="0">
                  <a:pos x="1" y="17"/>
                </a:cxn>
                <a:cxn ang="0">
                  <a:pos x="12" y="18"/>
                </a:cxn>
                <a:cxn ang="0">
                  <a:pos x="21" y="13"/>
                </a:cxn>
                <a:cxn ang="0">
                  <a:pos x="24" y="8"/>
                </a:cxn>
                <a:cxn ang="0">
                  <a:pos x="23" y="5"/>
                </a:cxn>
                <a:cxn ang="0">
                  <a:pos x="22" y="2"/>
                </a:cxn>
                <a:cxn ang="0">
                  <a:pos x="25" y="2"/>
                </a:cxn>
              </a:cxnLst>
              <a:rect l="0" t="0" r="r" b="b"/>
              <a:pathLst>
                <a:path w="25" h="20">
                  <a:moveTo>
                    <a:pt x="25" y="2"/>
                  </a:moveTo>
                  <a:cubicBezTo>
                    <a:pt x="25" y="1"/>
                    <a:pt x="25" y="1"/>
                    <a:pt x="24" y="1"/>
                  </a:cubicBezTo>
                  <a:cubicBezTo>
                    <a:pt x="22" y="0"/>
                    <a:pt x="20" y="1"/>
                    <a:pt x="18" y="1"/>
                  </a:cubicBezTo>
                  <a:cubicBezTo>
                    <a:pt x="17" y="1"/>
                    <a:pt x="17" y="1"/>
                    <a:pt x="16" y="2"/>
                  </a:cubicBezTo>
                  <a:cubicBezTo>
                    <a:pt x="15" y="3"/>
                    <a:pt x="14" y="4"/>
                    <a:pt x="13" y="4"/>
                  </a:cubicBezTo>
                  <a:cubicBezTo>
                    <a:pt x="12" y="5"/>
                    <a:pt x="10" y="6"/>
                    <a:pt x="8" y="7"/>
                  </a:cubicBezTo>
                  <a:cubicBezTo>
                    <a:pt x="7" y="8"/>
                    <a:pt x="5" y="9"/>
                    <a:pt x="4" y="10"/>
                  </a:cubicBezTo>
                  <a:cubicBezTo>
                    <a:pt x="2" y="11"/>
                    <a:pt x="0" y="15"/>
                    <a:pt x="1" y="17"/>
                  </a:cubicBezTo>
                  <a:cubicBezTo>
                    <a:pt x="4" y="20"/>
                    <a:pt x="9" y="19"/>
                    <a:pt x="12" y="18"/>
                  </a:cubicBezTo>
                  <a:cubicBezTo>
                    <a:pt x="15" y="16"/>
                    <a:pt x="18" y="16"/>
                    <a:pt x="21" y="13"/>
                  </a:cubicBezTo>
                  <a:cubicBezTo>
                    <a:pt x="22" y="11"/>
                    <a:pt x="24" y="10"/>
                    <a:pt x="24" y="8"/>
                  </a:cubicBezTo>
                  <a:cubicBezTo>
                    <a:pt x="24" y="7"/>
                    <a:pt x="23" y="6"/>
                    <a:pt x="23" y="5"/>
                  </a:cubicBezTo>
                  <a:cubicBezTo>
                    <a:pt x="23" y="4"/>
                    <a:pt x="23" y="3"/>
                    <a:pt x="22" y="2"/>
                  </a:cubicBezTo>
                  <a:lnTo>
                    <a:pt x="2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sp>
        <p:nvSpPr>
          <p:cNvPr id="38" name="Freeform 99">
            <a:extLst>
              <a:ext uri="{FF2B5EF4-FFF2-40B4-BE49-F238E27FC236}">
                <a16:creationId xmlns:a16="http://schemas.microsoft.com/office/drawing/2014/main" id="{E53FBB07-91A2-CB22-B84C-6C613F1877BD}"/>
              </a:ext>
            </a:extLst>
          </p:cNvPr>
          <p:cNvSpPr>
            <a:spLocks/>
          </p:cNvSpPr>
          <p:nvPr/>
        </p:nvSpPr>
        <p:spPr bwMode="auto">
          <a:xfrm>
            <a:off x="2629250" y="3877225"/>
            <a:ext cx="14025" cy="12467"/>
          </a:xfrm>
          <a:custGeom>
            <a:avLst/>
            <a:gdLst/>
            <a:ahLst/>
            <a:cxnLst>
              <a:cxn ang="0">
                <a:pos x="7" y="0"/>
              </a:cxn>
              <a:cxn ang="0">
                <a:pos x="3" y="3"/>
              </a:cxn>
              <a:cxn ang="0">
                <a:pos x="2" y="5"/>
              </a:cxn>
              <a:cxn ang="0">
                <a:pos x="2" y="7"/>
              </a:cxn>
              <a:cxn ang="0">
                <a:pos x="4" y="6"/>
              </a:cxn>
              <a:cxn ang="0">
                <a:pos x="5" y="5"/>
              </a:cxn>
              <a:cxn ang="0">
                <a:pos x="7" y="3"/>
              </a:cxn>
              <a:cxn ang="0">
                <a:pos x="8" y="2"/>
              </a:cxn>
              <a:cxn ang="0">
                <a:pos x="8" y="1"/>
              </a:cxn>
              <a:cxn ang="0">
                <a:pos x="7" y="0"/>
              </a:cxn>
            </a:cxnLst>
            <a:rect l="0" t="0" r="r" b="b"/>
            <a:pathLst>
              <a:path w="8" h="7">
                <a:moveTo>
                  <a:pt x="7" y="0"/>
                </a:moveTo>
                <a:cubicBezTo>
                  <a:pt x="6" y="1"/>
                  <a:pt x="4" y="1"/>
                  <a:pt x="3" y="3"/>
                </a:cubicBezTo>
                <a:cubicBezTo>
                  <a:pt x="3" y="3"/>
                  <a:pt x="2" y="4"/>
                  <a:pt x="2" y="5"/>
                </a:cubicBezTo>
                <a:cubicBezTo>
                  <a:pt x="1" y="5"/>
                  <a:pt x="0" y="7"/>
                  <a:pt x="2" y="7"/>
                </a:cubicBezTo>
                <a:cubicBezTo>
                  <a:pt x="2" y="7"/>
                  <a:pt x="3" y="6"/>
                  <a:pt x="4" y="6"/>
                </a:cubicBezTo>
                <a:cubicBezTo>
                  <a:pt x="4" y="5"/>
                  <a:pt x="5" y="5"/>
                  <a:pt x="5" y="5"/>
                </a:cubicBezTo>
                <a:cubicBezTo>
                  <a:pt x="6" y="4"/>
                  <a:pt x="7" y="4"/>
                  <a:pt x="7" y="3"/>
                </a:cubicBezTo>
                <a:cubicBezTo>
                  <a:pt x="7" y="3"/>
                  <a:pt x="7" y="3"/>
                  <a:pt x="8" y="2"/>
                </a:cubicBezTo>
                <a:cubicBezTo>
                  <a:pt x="8" y="2"/>
                  <a:pt x="8" y="2"/>
                  <a:pt x="8" y="1"/>
                </a:cubicBezTo>
                <a:lnTo>
                  <a:pt x="7"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39" name="Freeform 102">
            <a:extLst>
              <a:ext uri="{FF2B5EF4-FFF2-40B4-BE49-F238E27FC236}">
                <a16:creationId xmlns:a16="http://schemas.microsoft.com/office/drawing/2014/main" id="{621F9E78-034B-39DC-8BCA-70CD4CC6816F}"/>
              </a:ext>
            </a:extLst>
          </p:cNvPr>
          <p:cNvSpPr>
            <a:spLocks/>
          </p:cNvSpPr>
          <p:nvPr/>
        </p:nvSpPr>
        <p:spPr bwMode="auto">
          <a:xfrm>
            <a:off x="2752361" y="3844499"/>
            <a:ext cx="20259" cy="4675"/>
          </a:xfrm>
          <a:custGeom>
            <a:avLst/>
            <a:gdLst/>
            <a:ahLst/>
            <a:cxnLst>
              <a:cxn ang="0">
                <a:pos x="9" y="1"/>
              </a:cxn>
              <a:cxn ang="0">
                <a:pos x="9" y="0"/>
              </a:cxn>
              <a:cxn ang="0">
                <a:pos x="5" y="1"/>
              </a:cxn>
              <a:cxn ang="0">
                <a:pos x="1" y="1"/>
              </a:cxn>
              <a:cxn ang="0">
                <a:pos x="2" y="2"/>
              </a:cxn>
              <a:cxn ang="0">
                <a:pos x="5" y="3"/>
              </a:cxn>
              <a:cxn ang="0">
                <a:pos x="9" y="3"/>
              </a:cxn>
              <a:cxn ang="0">
                <a:pos x="11" y="2"/>
              </a:cxn>
              <a:cxn ang="0">
                <a:pos x="11" y="2"/>
              </a:cxn>
              <a:cxn ang="0">
                <a:pos x="9" y="1"/>
              </a:cxn>
            </a:cxnLst>
            <a:rect l="0" t="0" r="r" b="b"/>
            <a:pathLst>
              <a:path w="11" h="3">
                <a:moveTo>
                  <a:pt x="9" y="1"/>
                </a:moveTo>
                <a:cubicBezTo>
                  <a:pt x="9" y="0"/>
                  <a:pt x="9" y="0"/>
                  <a:pt x="9" y="0"/>
                </a:cubicBezTo>
                <a:cubicBezTo>
                  <a:pt x="7" y="0"/>
                  <a:pt x="6" y="0"/>
                  <a:pt x="5" y="1"/>
                </a:cubicBezTo>
                <a:cubicBezTo>
                  <a:pt x="4" y="1"/>
                  <a:pt x="2" y="1"/>
                  <a:pt x="1" y="1"/>
                </a:cubicBezTo>
                <a:cubicBezTo>
                  <a:pt x="0" y="2"/>
                  <a:pt x="1" y="2"/>
                  <a:pt x="2" y="2"/>
                </a:cubicBezTo>
                <a:cubicBezTo>
                  <a:pt x="3" y="2"/>
                  <a:pt x="4" y="3"/>
                  <a:pt x="5" y="3"/>
                </a:cubicBezTo>
                <a:cubicBezTo>
                  <a:pt x="6" y="3"/>
                  <a:pt x="7" y="3"/>
                  <a:pt x="9" y="3"/>
                </a:cubicBezTo>
                <a:cubicBezTo>
                  <a:pt x="9" y="3"/>
                  <a:pt x="10" y="3"/>
                  <a:pt x="11" y="2"/>
                </a:cubicBezTo>
                <a:cubicBezTo>
                  <a:pt x="11" y="2"/>
                  <a:pt x="11" y="2"/>
                  <a:pt x="11" y="2"/>
                </a:cubicBezTo>
                <a:lnTo>
                  <a:pt x="9" y="1"/>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40" name="Group 39">
            <a:extLst>
              <a:ext uri="{FF2B5EF4-FFF2-40B4-BE49-F238E27FC236}">
                <a16:creationId xmlns:a16="http://schemas.microsoft.com/office/drawing/2014/main" id="{44DBDF0D-2533-CC22-62F7-7D5B3B0E014B}"/>
              </a:ext>
            </a:extLst>
          </p:cNvPr>
          <p:cNvGrpSpPr/>
          <p:nvPr/>
        </p:nvGrpSpPr>
        <p:grpSpPr>
          <a:xfrm>
            <a:off x="1282837" y="2575995"/>
            <a:ext cx="964636" cy="1913676"/>
            <a:chOff x="1385819" y="3647284"/>
            <a:chExt cx="516872" cy="1025394"/>
          </a:xfrm>
          <a:solidFill>
            <a:schemeClr val="accent1">
              <a:lumMod val="60000"/>
              <a:lumOff val="40000"/>
            </a:schemeClr>
          </a:solidFill>
        </p:grpSpPr>
        <p:sp>
          <p:nvSpPr>
            <p:cNvPr id="1033" name="Freeform 71">
              <a:extLst>
                <a:ext uri="{FF2B5EF4-FFF2-40B4-BE49-F238E27FC236}">
                  <a16:creationId xmlns:a16="http://schemas.microsoft.com/office/drawing/2014/main" id="{E0CDBA5E-8A01-9574-6B71-78E810B7AFAC}"/>
                </a:ext>
              </a:extLst>
            </p:cNvPr>
            <p:cNvSpPr>
              <a:spLocks/>
            </p:cNvSpPr>
            <p:nvPr/>
          </p:nvSpPr>
          <p:spPr bwMode="auto">
            <a:xfrm>
              <a:off x="1508565" y="4153300"/>
              <a:ext cx="23380" cy="48431"/>
            </a:xfrm>
            <a:custGeom>
              <a:avLst/>
              <a:gdLst/>
              <a:ahLst/>
              <a:cxnLst>
                <a:cxn ang="0">
                  <a:pos x="19" y="0"/>
                </a:cxn>
                <a:cxn ang="0">
                  <a:pos x="9" y="11"/>
                </a:cxn>
                <a:cxn ang="0">
                  <a:pos x="6" y="13"/>
                </a:cxn>
                <a:cxn ang="0">
                  <a:pos x="5" y="13"/>
                </a:cxn>
                <a:cxn ang="0">
                  <a:pos x="3" y="16"/>
                </a:cxn>
                <a:cxn ang="0">
                  <a:pos x="3" y="23"/>
                </a:cxn>
                <a:cxn ang="0">
                  <a:pos x="4" y="28"/>
                </a:cxn>
                <a:cxn ang="0">
                  <a:pos x="6" y="32"/>
                </a:cxn>
                <a:cxn ang="0">
                  <a:pos x="5" y="34"/>
                </a:cxn>
                <a:cxn ang="0">
                  <a:pos x="6" y="38"/>
                </a:cxn>
                <a:cxn ang="0">
                  <a:pos x="7" y="38"/>
                </a:cxn>
                <a:cxn ang="0">
                  <a:pos x="8" y="40"/>
                </a:cxn>
                <a:cxn ang="0">
                  <a:pos x="1" y="40"/>
                </a:cxn>
                <a:cxn ang="0">
                  <a:pos x="0" y="44"/>
                </a:cxn>
                <a:cxn ang="0">
                  <a:pos x="2" y="48"/>
                </a:cxn>
                <a:cxn ang="0">
                  <a:pos x="7" y="47"/>
                </a:cxn>
                <a:cxn ang="0">
                  <a:pos x="11" y="44"/>
                </a:cxn>
                <a:cxn ang="0">
                  <a:pos x="12" y="41"/>
                </a:cxn>
                <a:cxn ang="0">
                  <a:pos x="10" y="37"/>
                </a:cxn>
                <a:cxn ang="0">
                  <a:pos x="11" y="34"/>
                </a:cxn>
                <a:cxn ang="0">
                  <a:pos x="12" y="31"/>
                </a:cxn>
                <a:cxn ang="0">
                  <a:pos x="14" y="29"/>
                </a:cxn>
                <a:cxn ang="0">
                  <a:pos x="13" y="25"/>
                </a:cxn>
                <a:cxn ang="0">
                  <a:pos x="13" y="19"/>
                </a:cxn>
                <a:cxn ang="0">
                  <a:pos x="14" y="13"/>
                </a:cxn>
                <a:cxn ang="0">
                  <a:pos x="17" y="9"/>
                </a:cxn>
                <a:cxn ang="0">
                  <a:pos x="22" y="6"/>
                </a:cxn>
                <a:cxn ang="0">
                  <a:pos x="19" y="2"/>
                </a:cxn>
                <a:cxn ang="0">
                  <a:pos x="19" y="0"/>
                </a:cxn>
              </a:cxnLst>
              <a:rect l="0" t="0" r="r" b="b"/>
              <a:pathLst>
                <a:path w="24" h="49">
                  <a:moveTo>
                    <a:pt x="19" y="0"/>
                  </a:moveTo>
                  <a:cubicBezTo>
                    <a:pt x="15" y="3"/>
                    <a:pt x="12" y="7"/>
                    <a:pt x="9" y="11"/>
                  </a:cubicBezTo>
                  <a:cubicBezTo>
                    <a:pt x="8" y="12"/>
                    <a:pt x="7" y="12"/>
                    <a:pt x="6" y="13"/>
                  </a:cubicBezTo>
                  <a:cubicBezTo>
                    <a:pt x="6" y="13"/>
                    <a:pt x="5" y="13"/>
                    <a:pt x="5" y="13"/>
                  </a:cubicBezTo>
                  <a:cubicBezTo>
                    <a:pt x="4" y="13"/>
                    <a:pt x="3" y="15"/>
                    <a:pt x="3" y="16"/>
                  </a:cubicBezTo>
                  <a:cubicBezTo>
                    <a:pt x="3" y="18"/>
                    <a:pt x="3" y="20"/>
                    <a:pt x="3" y="23"/>
                  </a:cubicBezTo>
                  <a:cubicBezTo>
                    <a:pt x="3" y="25"/>
                    <a:pt x="3" y="26"/>
                    <a:pt x="4" y="28"/>
                  </a:cubicBezTo>
                  <a:cubicBezTo>
                    <a:pt x="4" y="29"/>
                    <a:pt x="6" y="30"/>
                    <a:pt x="6" y="32"/>
                  </a:cubicBezTo>
                  <a:cubicBezTo>
                    <a:pt x="6" y="32"/>
                    <a:pt x="5" y="33"/>
                    <a:pt x="5" y="34"/>
                  </a:cubicBezTo>
                  <a:cubicBezTo>
                    <a:pt x="4" y="35"/>
                    <a:pt x="4" y="36"/>
                    <a:pt x="6" y="38"/>
                  </a:cubicBezTo>
                  <a:cubicBezTo>
                    <a:pt x="6" y="38"/>
                    <a:pt x="7" y="38"/>
                    <a:pt x="7" y="38"/>
                  </a:cubicBezTo>
                  <a:cubicBezTo>
                    <a:pt x="8" y="39"/>
                    <a:pt x="8" y="40"/>
                    <a:pt x="8" y="40"/>
                  </a:cubicBezTo>
                  <a:cubicBezTo>
                    <a:pt x="6" y="40"/>
                    <a:pt x="3" y="39"/>
                    <a:pt x="1" y="40"/>
                  </a:cubicBezTo>
                  <a:cubicBezTo>
                    <a:pt x="1" y="41"/>
                    <a:pt x="0" y="42"/>
                    <a:pt x="0" y="44"/>
                  </a:cubicBezTo>
                  <a:cubicBezTo>
                    <a:pt x="0" y="45"/>
                    <a:pt x="1" y="47"/>
                    <a:pt x="2" y="48"/>
                  </a:cubicBezTo>
                  <a:cubicBezTo>
                    <a:pt x="4" y="49"/>
                    <a:pt x="5" y="48"/>
                    <a:pt x="7" y="47"/>
                  </a:cubicBezTo>
                  <a:cubicBezTo>
                    <a:pt x="8" y="46"/>
                    <a:pt x="9" y="45"/>
                    <a:pt x="11" y="44"/>
                  </a:cubicBezTo>
                  <a:cubicBezTo>
                    <a:pt x="11" y="43"/>
                    <a:pt x="12" y="42"/>
                    <a:pt x="12" y="41"/>
                  </a:cubicBezTo>
                  <a:cubicBezTo>
                    <a:pt x="10" y="41"/>
                    <a:pt x="10" y="38"/>
                    <a:pt x="10" y="37"/>
                  </a:cubicBezTo>
                  <a:cubicBezTo>
                    <a:pt x="10" y="35"/>
                    <a:pt x="11" y="35"/>
                    <a:pt x="11" y="34"/>
                  </a:cubicBezTo>
                  <a:cubicBezTo>
                    <a:pt x="12" y="33"/>
                    <a:pt x="12" y="32"/>
                    <a:pt x="12" y="31"/>
                  </a:cubicBezTo>
                  <a:cubicBezTo>
                    <a:pt x="12" y="30"/>
                    <a:pt x="13" y="29"/>
                    <a:pt x="14" y="29"/>
                  </a:cubicBezTo>
                  <a:cubicBezTo>
                    <a:pt x="14" y="28"/>
                    <a:pt x="13" y="26"/>
                    <a:pt x="13" y="25"/>
                  </a:cubicBezTo>
                  <a:cubicBezTo>
                    <a:pt x="13" y="23"/>
                    <a:pt x="13" y="21"/>
                    <a:pt x="13" y="19"/>
                  </a:cubicBezTo>
                  <a:cubicBezTo>
                    <a:pt x="14" y="17"/>
                    <a:pt x="14" y="15"/>
                    <a:pt x="14" y="13"/>
                  </a:cubicBezTo>
                  <a:cubicBezTo>
                    <a:pt x="14" y="10"/>
                    <a:pt x="14" y="10"/>
                    <a:pt x="17" y="9"/>
                  </a:cubicBezTo>
                  <a:cubicBezTo>
                    <a:pt x="19" y="8"/>
                    <a:pt x="21" y="8"/>
                    <a:pt x="22" y="6"/>
                  </a:cubicBezTo>
                  <a:cubicBezTo>
                    <a:pt x="24" y="2"/>
                    <a:pt x="20" y="4"/>
                    <a:pt x="19" y="2"/>
                  </a:cubicBezTo>
                  <a:lnTo>
                    <a:pt x="1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1034" name="Group 1033">
              <a:extLst>
                <a:ext uri="{FF2B5EF4-FFF2-40B4-BE49-F238E27FC236}">
                  <a16:creationId xmlns:a16="http://schemas.microsoft.com/office/drawing/2014/main" id="{F6DFE2C1-E4C5-AE29-D1D2-201F9E60E20F}"/>
                </a:ext>
              </a:extLst>
            </p:cNvPr>
            <p:cNvGrpSpPr/>
            <p:nvPr/>
          </p:nvGrpSpPr>
          <p:grpSpPr>
            <a:xfrm>
              <a:off x="1385819" y="3647284"/>
              <a:ext cx="516872" cy="1025394"/>
              <a:chOff x="1385819" y="3647284"/>
              <a:chExt cx="516872" cy="1025394"/>
            </a:xfrm>
            <a:grpFill/>
          </p:grpSpPr>
          <p:sp>
            <p:nvSpPr>
              <p:cNvPr id="1035" name="Freeform 73">
                <a:extLst>
                  <a:ext uri="{FF2B5EF4-FFF2-40B4-BE49-F238E27FC236}">
                    <a16:creationId xmlns:a16="http://schemas.microsoft.com/office/drawing/2014/main" id="{85FACF9E-D1EF-3219-888B-9BBCBD5FBAAD}"/>
                  </a:ext>
                </a:extLst>
              </p:cNvPr>
              <p:cNvSpPr>
                <a:spLocks noEditPoints="1"/>
              </p:cNvSpPr>
              <p:nvPr/>
            </p:nvSpPr>
            <p:spPr bwMode="auto">
              <a:xfrm>
                <a:off x="1455125" y="3868562"/>
                <a:ext cx="447566" cy="804116"/>
              </a:xfrm>
              <a:custGeom>
                <a:avLst/>
                <a:gdLst/>
                <a:ahLst/>
                <a:cxnLst>
                  <a:cxn ang="0">
                    <a:pos x="416" y="555"/>
                  </a:cxn>
                  <a:cxn ang="0">
                    <a:pos x="363" y="502"/>
                  </a:cxn>
                  <a:cxn ang="0">
                    <a:pos x="302" y="396"/>
                  </a:cxn>
                  <a:cxn ang="0">
                    <a:pos x="260" y="298"/>
                  </a:cxn>
                  <a:cxn ang="0">
                    <a:pos x="170" y="270"/>
                  </a:cxn>
                  <a:cxn ang="0">
                    <a:pos x="230" y="236"/>
                  </a:cxn>
                  <a:cxn ang="0">
                    <a:pos x="246" y="155"/>
                  </a:cxn>
                  <a:cxn ang="0">
                    <a:pos x="184" y="99"/>
                  </a:cxn>
                  <a:cxn ang="0">
                    <a:pos x="139" y="117"/>
                  </a:cxn>
                  <a:cxn ang="0">
                    <a:pos x="157" y="88"/>
                  </a:cxn>
                  <a:cxn ang="0">
                    <a:pos x="158" y="69"/>
                  </a:cxn>
                  <a:cxn ang="0">
                    <a:pos x="198" y="27"/>
                  </a:cxn>
                  <a:cxn ang="0">
                    <a:pos x="183" y="3"/>
                  </a:cxn>
                  <a:cxn ang="0">
                    <a:pos x="136" y="16"/>
                  </a:cxn>
                  <a:cxn ang="0">
                    <a:pos x="109" y="24"/>
                  </a:cxn>
                  <a:cxn ang="0">
                    <a:pos x="89" y="25"/>
                  </a:cxn>
                  <a:cxn ang="0">
                    <a:pos x="78" y="63"/>
                  </a:cxn>
                  <a:cxn ang="0">
                    <a:pos x="72" y="84"/>
                  </a:cxn>
                  <a:cxn ang="0">
                    <a:pos x="50" y="91"/>
                  </a:cxn>
                  <a:cxn ang="0">
                    <a:pos x="59" y="121"/>
                  </a:cxn>
                  <a:cxn ang="0">
                    <a:pos x="66" y="137"/>
                  </a:cxn>
                  <a:cxn ang="0">
                    <a:pos x="46" y="148"/>
                  </a:cxn>
                  <a:cxn ang="0">
                    <a:pos x="33" y="129"/>
                  </a:cxn>
                  <a:cxn ang="0">
                    <a:pos x="9" y="116"/>
                  </a:cxn>
                  <a:cxn ang="0">
                    <a:pos x="12" y="136"/>
                  </a:cxn>
                  <a:cxn ang="0">
                    <a:pos x="42" y="159"/>
                  </a:cxn>
                  <a:cxn ang="0">
                    <a:pos x="64" y="164"/>
                  </a:cxn>
                  <a:cxn ang="0">
                    <a:pos x="48" y="183"/>
                  </a:cxn>
                  <a:cxn ang="0">
                    <a:pos x="32" y="205"/>
                  </a:cxn>
                  <a:cxn ang="0">
                    <a:pos x="50" y="220"/>
                  </a:cxn>
                  <a:cxn ang="0">
                    <a:pos x="26" y="221"/>
                  </a:cxn>
                  <a:cxn ang="0">
                    <a:pos x="18" y="239"/>
                  </a:cxn>
                  <a:cxn ang="0">
                    <a:pos x="67" y="218"/>
                  </a:cxn>
                  <a:cxn ang="0">
                    <a:pos x="79" y="206"/>
                  </a:cxn>
                  <a:cxn ang="0">
                    <a:pos x="64" y="258"/>
                  </a:cxn>
                  <a:cxn ang="0">
                    <a:pos x="73" y="277"/>
                  </a:cxn>
                  <a:cxn ang="0">
                    <a:pos x="98" y="290"/>
                  </a:cxn>
                  <a:cxn ang="0">
                    <a:pos x="84" y="377"/>
                  </a:cxn>
                  <a:cxn ang="0">
                    <a:pos x="156" y="388"/>
                  </a:cxn>
                  <a:cxn ang="0">
                    <a:pos x="180" y="380"/>
                  </a:cxn>
                  <a:cxn ang="0">
                    <a:pos x="195" y="451"/>
                  </a:cxn>
                  <a:cxn ang="0">
                    <a:pos x="194" y="504"/>
                  </a:cxn>
                  <a:cxn ang="0">
                    <a:pos x="136" y="525"/>
                  </a:cxn>
                  <a:cxn ang="0">
                    <a:pos x="107" y="574"/>
                  </a:cxn>
                  <a:cxn ang="0">
                    <a:pos x="137" y="614"/>
                  </a:cxn>
                  <a:cxn ang="0">
                    <a:pos x="85" y="655"/>
                  </a:cxn>
                  <a:cxn ang="0">
                    <a:pos x="134" y="682"/>
                  </a:cxn>
                  <a:cxn ang="0">
                    <a:pos x="205" y="682"/>
                  </a:cxn>
                  <a:cxn ang="0">
                    <a:pos x="165" y="708"/>
                  </a:cxn>
                  <a:cxn ang="0">
                    <a:pos x="91" y="770"/>
                  </a:cxn>
                  <a:cxn ang="0">
                    <a:pos x="67" y="795"/>
                  </a:cxn>
                  <a:cxn ang="0">
                    <a:pos x="57" y="810"/>
                  </a:cxn>
                  <a:cxn ang="0">
                    <a:pos x="86" y="815"/>
                  </a:cxn>
                  <a:cxn ang="0">
                    <a:pos x="107" y="784"/>
                  </a:cxn>
                  <a:cxn ang="0">
                    <a:pos x="141" y="787"/>
                  </a:cxn>
                  <a:cxn ang="0">
                    <a:pos x="172" y="789"/>
                  </a:cxn>
                  <a:cxn ang="0">
                    <a:pos x="187" y="755"/>
                  </a:cxn>
                  <a:cxn ang="0">
                    <a:pos x="259" y="751"/>
                  </a:cxn>
                  <a:cxn ang="0">
                    <a:pos x="341" y="743"/>
                  </a:cxn>
                  <a:cxn ang="0">
                    <a:pos x="415" y="731"/>
                  </a:cxn>
                  <a:cxn ang="0">
                    <a:pos x="370" y="685"/>
                  </a:cxn>
                  <a:cxn ang="0">
                    <a:pos x="444" y="635"/>
                  </a:cxn>
                </a:cxnLst>
                <a:rect l="0" t="0" r="r" b="b"/>
                <a:pathLst>
                  <a:path w="455" h="818">
                    <a:moveTo>
                      <a:pt x="126" y="139"/>
                    </a:moveTo>
                    <a:cubicBezTo>
                      <a:pt x="126" y="141"/>
                      <a:pt x="126" y="142"/>
                      <a:pt x="125" y="144"/>
                    </a:cubicBezTo>
                    <a:cubicBezTo>
                      <a:pt x="124" y="145"/>
                      <a:pt x="117" y="155"/>
                      <a:pt x="116" y="157"/>
                    </a:cubicBezTo>
                    <a:cubicBezTo>
                      <a:pt x="114" y="159"/>
                      <a:pt x="111" y="160"/>
                      <a:pt x="110" y="163"/>
                    </a:cubicBezTo>
                    <a:cubicBezTo>
                      <a:pt x="106" y="164"/>
                      <a:pt x="109" y="162"/>
                      <a:pt x="109" y="161"/>
                    </a:cubicBezTo>
                    <a:cubicBezTo>
                      <a:pt x="110" y="160"/>
                      <a:pt x="112" y="159"/>
                      <a:pt x="112" y="157"/>
                    </a:cubicBezTo>
                    <a:cubicBezTo>
                      <a:pt x="113" y="154"/>
                      <a:pt x="117" y="148"/>
                      <a:pt x="118" y="147"/>
                    </a:cubicBezTo>
                    <a:cubicBezTo>
                      <a:pt x="119" y="146"/>
                      <a:pt x="119" y="145"/>
                      <a:pt x="120" y="144"/>
                    </a:cubicBezTo>
                    <a:cubicBezTo>
                      <a:pt x="120" y="144"/>
                      <a:pt x="122" y="142"/>
                      <a:pt x="122" y="141"/>
                    </a:cubicBezTo>
                    <a:cubicBezTo>
                      <a:pt x="123" y="140"/>
                      <a:pt x="124" y="139"/>
                      <a:pt x="124" y="138"/>
                    </a:cubicBezTo>
                    <a:cubicBezTo>
                      <a:pt x="126" y="137"/>
                      <a:pt x="126" y="138"/>
                      <a:pt x="126" y="139"/>
                    </a:cubicBezTo>
                    <a:moveTo>
                      <a:pt x="452" y="569"/>
                    </a:moveTo>
                    <a:cubicBezTo>
                      <a:pt x="450" y="566"/>
                      <a:pt x="446" y="568"/>
                      <a:pt x="443" y="567"/>
                    </a:cubicBezTo>
                    <a:cubicBezTo>
                      <a:pt x="441" y="566"/>
                      <a:pt x="441" y="564"/>
                      <a:pt x="440" y="563"/>
                    </a:cubicBezTo>
                    <a:cubicBezTo>
                      <a:pt x="439" y="562"/>
                      <a:pt x="436" y="561"/>
                      <a:pt x="434" y="560"/>
                    </a:cubicBezTo>
                    <a:cubicBezTo>
                      <a:pt x="432" y="559"/>
                      <a:pt x="431" y="559"/>
                      <a:pt x="429" y="558"/>
                    </a:cubicBezTo>
                    <a:cubicBezTo>
                      <a:pt x="427" y="558"/>
                      <a:pt x="425" y="555"/>
                      <a:pt x="422" y="555"/>
                    </a:cubicBezTo>
                    <a:cubicBezTo>
                      <a:pt x="420" y="554"/>
                      <a:pt x="418" y="555"/>
                      <a:pt x="416" y="555"/>
                    </a:cubicBezTo>
                    <a:cubicBezTo>
                      <a:pt x="413" y="556"/>
                      <a:pt x="410" y="555"/>
                      <a:pt x="407" y="555"/>
                    </a:cubicBezTo>
                    <a:cubicBezTo>
                      <a:pt x="402" y="555"/>
                      <a:pt x="398" y="554"/>
                      <a:pt x="393" y="554"/>
                    </a:cubicBezTo>
                    <a:cubicBezTo>
                      <a:pt x="388" y="554"/>
                      <a:pt x="387" y="555"/>
                      <a:pt x="385" y="559"/>
                    </a:cubicBezTo>
                    <a:cubicBezTo>
                      <a:pt x="384" y="561"/>
                      <a:pt x="383" y="562"/>
                      <a:pt x="382" y="563"/>
                    </a:cubicBezTo>
                    <a:cubicBezTo>
                      <a:pt x="380" y="565"/>
                      <a:pt x="380" y="567"/>
                      <a:pt x="378" y="568"/>
                    </a:cubicBezTo>
                    <a:cubicBezTo>
                      <a:pt x="376" y="570"/>
                      <a:pt x="375" y="570"/>
                      <a:pt x="373" y="569"/>
                    </a:cubicBezTo>
                    <a:cubicBezTo>
                      <a:pt x="370" y="568"/>
                      <a:pt x="371" y="565"/>
                      <a:pt x="368" y="563"/>
                    </a:cubicBezTo>
                    <a:cubicBezTo>
                      <a:pt x="366" y="561"/>
                      <a:pt x="364" y="562"/>
                      <a:pt x="364" y="558"/>
                    </a:cubicBezTo>
                    <a:cubicBezTo>
                      <a:pt x="364" y="556"/>
                      <a:pt x="364" y="555"/>
                      <a:pt x="365" y="553"/>
                    </a:cubicBezTo>
                    <a:cubicBezTo>
                      <a:pt x="367" y="550"/>
                      <a:pt x="372" y="551"/>
                      <a:pt x="375" y="549"/>
                    </a:cubicBezTo>
                    <a:cubicBezTo>
                      <a:pt x="377" y="547"/>
                      <a:pt x="377" y="545"/>
                      <a:pt x="378" y="543"/>
                    </a:cubicBezTo>
                    <a:cubicBezTo>
                      <a:pt x="378" y="540"/>
                      <a:pt x="380" y="538"/>
                      <a:pt x="380" y="536"/>
                    </a:cubicBezTo>
                    <a:cubicBezTo>
                      <a:pt x="382" y="532"/>
                      <a:pt x="381" y="528"/>
                      <a:pt x="380" y="524"/>
                    </a:cubicBezTo>
                    <a:cubicBezTo>
                      <a:pt x="379" y="522"/>
                      <a:pt x="379" y="519"/>
                      <a:pt x="378" y="518"/>
                    </a:cubicBezTo>
                    <a:cubicBezTo>
                      <a:pt x="377" y="517"/>
                      <a:pt x="376" y="518"/>
                      <a:pt x="375" y="517"/>
                    </a:cubicBezTo>
                    <a:cubicBezTo>
                      <a:pt x="373" y="517"/>
                      <a:pt x="372" y="514"/>
                      <a:pt x="370" y="513"/>
                    </a:cubicBezTo>
                    <a:cubicBezTo>
                      <a:pt x="368" y="511"/>
                      <a:pt x="368" y="508"/>
                      <a:pt x="367" y="506"/>
                    </a:cubicBezTo>
                    <a:cubicBezTo>
                      <a:pt x="366" y="505"/>
                      <a:pt x="365" y="502"/>
                      <a:pt x="363" y="502"/>
                    </a:cubicBezTo>
                    <a:cubicBezTo>
                      <a:pt x="362" y="501"/>
                      <a:pt x="358" y="501"/>
                      <a:pt x="358" y="499"/>
                    </a:cubicBezTo>
                    <a:cubicBezTo>
                      <a:pt x="360" y="498"/>
                      <a:pt x="365" y="498"/>
                      <a:pt x="367" y="499"/>
                    </a:cubicBezTo>
                    <a:cubicBezTo>
                      <a:pt x="370" y="499"/>
                      <a:pt x="371" y="501"/>
                      <a:pt x="375" y="501"/>
                    </a:cubicBezTo>
                    <a:cubicBezTo>
                      <a:pt x="376" y="498"/>
                      <a:pt x="374" y="498"/>
                      <a:pt x="372" y="497"/>
                    </a:cubicBezTo>
                    <a:cubicBezTo>
                      <a:pt x="371" y="496"/>
                      <a:pt x="370" y="495"/>
                      <a:pt x="369" y="495"/>
                    </a:cubicBezTo>
                    <a:cubicBezTo>
                      <a:pt x="368" y="489"/>
                      <a:pt x="364" y="485"/>
                      <a:pt x="361" y="481"/>
                    </a:cubicBezTo>
                    <a:cubicBezTo>
                      <a:pt x="359" y="476"/>
                      <a:pt x="358" y="470"/>
                      <a:pt x="354" y="466"/>
                    </a:cubicBezTo>
                    <a:cubicBezTo>
                      <a:pt x="352" y="464"/>
                      <a:pt x="350" y="459"/>
                      <a:pt x="349" y="456"/>
                    </a:cubicBezTo>
                    <a:cubicBezTo>
                      <a:pt x="348" y="452"/>
                      <a:pt x="354" y="451"/>
                      <a:pt x="354" y="447"/>
                    </a:cubicBezTo>
                    <a:cubicBezTo>
                      <a:pt x="350" y="445"/>
                      <a:pt x="347" y="443"/>
                      <a:pt x="345" y="439"/>
                    </a:cubicBezTo>
                    <a:cubicBezTo>
                      <a:pt x="344" y="437"/>
                      <a:pt x="343" y="434"/>
                      <a:pt x="341" y="432"/>
                    </a:cubicBezTo>
                    <a:cubicBezTo>
                      <a:pt x="340" y="430"/>
                      <a:pt x="338" y="429"/>
                      <a:pt x="337" y="427"/>
                    </a:cubicBezTo>
                    <a:cubicBezTo>
                      <a:pt x="335" y="424"/>
                      <a:pt x="333" y="419"/>
                      <a:pt x="330" y="417"/>
                    </a:cubicBezTo>
                    <a:cubicBezTo>
                      <a:pt x="327" y="414"/>
                      <a:pt x="323" y="414"/>
                      <a:pt x="319" y="412"/>
                    </a:cubicBezTo>
                    <a:cubicBezTo>
                      <a:pt x="317" y="410"/>
                      <a:pt x="315" y="408"/>
                      <a:pt x="313" y="407"/>
                    </a:cubicBezTo>
                    <a:cubicBezTo>
                      <a:pt x="312" y="406"/>
                      <a:pt x="310" y="406"/>
                      <a:pt x="308" y="405"/>
                    </a:cubicBezTo>
                    <a:cubicBezTo>
                      <a:pt x="306" y="403"/>
                      <a:pt x="304" y="403"/>
                      <a:pt x="304" y="400"/>
                    </a:cubicBezTo>
                    <a:cubicBezTo>
                      <a:pt x="304" y="397"/>
                      <a:pt x="305" y="397"/>
                      <a:pt x="302" y="396"/>
                    </a:cubicBezTo>
                    <a:cubicBezTo>
                      <a:pt x="299" y="396"/>
                      <a:pt x="292" y="397"/>
                      <a:pt x="292" y="392"/>
                    </a:cubicBezTo>
                    <a:cubicBezTo>
                      <a:pt x="291" y="388"/>
                      <a:pt x="293" y="391"/>
                      <a:pt x="295" y="390"/>
                    </a:cubicBezTo>
                    <a:cubicBezTo>
                      <a:pt x="296" y="389"/>
                      <a:pt x="297" y="386"/>
                      <a:pt x="295" y="385"/>
                    </a:cubicBezTo>
                    <a:cubicBezTo>
                      <a:pt x="297" y="385"/>
                      <a:pt x="299" y="382"/>
                      <a:pt x="299" y="380"/>
                    </a:cubicBezTo>
                    <a:cubicBezTo>
                      <a:pt x="299" y="378"/>
                      <a:pt x="297" y="377"/>
                      <a:pt x="295" y="376"/>
                    </a:cubicBezTo>
                    <a:cubicBezTo>
                      <a:pt x="292" y="374"/>
                      <a:pt x="290" y="373"/>
                      <a:pt x="290" y="368"/>
                    </a:cubicBezTo>
                    <a:cubicBezTo>
                      <a:pt x="290" y="364"/>
                      <a:pt x="292" y="360"/>
                      <a:pt x="288" y="357"/>
                    </a:cubicBezTo>
                    <a:cubicBezTo>
                      <a:pt x="286" y="356"/>
                      <a:pt x="284" y="356"/>
                      <a:pt x="282" y="358"/>
                    </a:cubicBezTo>
                    <a:cubicBezTo>
                      <a:pt x="282" y="359"/>
                      <a:pt x="282" y="359"/>
                      <a:pt x="280" y="360"/>
                    </a:cubicBezTo>
                    <a:cubicBezTo>
                      <a:pt x="281" y="359"/>
                      <a:pt x="282" y="358"/>
                      <a:pt x="282" y="358"/>
                    </a:cubicBezTo>
                    <a:cubicBezTo>
                      <a:pt x="284" y="353"/>
                      <a:pt x="279" y="343"/>
                      <a:pt x="278" y="341"/>
                    </a:cubicBezTo>
                    <a:cubicBezTo>
                      <a:pt x="277" y="338"/>
                      <a:pt x="276" y="336"/>
                      <a:pt x="276" y="332"/>
                    </a:cubicBezTo>
                    <a:cubicBezTo>
                      <a:pt x="276" y="327"/>
                      <a:pt x="277" y="324"/>
                      <a:pt x="283" y="328"/>
                    </a:cubicBezTo>
                    <a:cubicBezTo>
                      <a:pt x="279" y="323"/>
                      <a:pt x="277" y="318"/>
                      <a:pt x="274" y="312"/>
                    </a:cubicBezTo>
                    <a:cubicBezTo>
                      <a:pt x="272" y="310"/>
                      <a:pt x="272" y="310"/>
                      <a:pt x="270" y="309"/>
                    </a:cubicBezTo>
                    <a:cubicBezTo>
                      <a:pt x="268" y="308"/>
                      <a:pt x="267" y="308"/>
                      <a:pt x="267" y="306"/>
                    </a:cubicBezTo>
                    <a:cubicBezTo>
                      <a:pt x="266" y="303"/>
                      <a:pt x="269" y="302"/>
                      <a:pt x="266" y="300"/>
                    </a:cubicBezTo>
                    <a:cubicBezTo>
                      <a:pt x="265" y="299"/>
                      <a:pt x="262" y="298"/>
                      <a:pt x="260" y="298"/>
                    </a:cubicBezTo>
                    <a:cubicBezTo>
                      <a:pt x="256" y="297"/>
                      <a:pt x="251" y="294"/>
                      <a:pt x="250" y="290"/>
                    </a:cubicBezTo>
                    <a:cubicBezTo>
                      <a:pt x="249" y="286"/>
                      <a:pt x="252" y="283"/>
                      <a:pt x="252" y="279"/>
                    </a:cubicBezTo>
                    <a:cubicBezTo>
                      <a:pt x="251" y="277"/>
                      <a:pt x="250" y="275"/>
                      <a:pt x="249" y="273"/>
                    </a:cubicBezTo>
                    <a:cubicBezTo>
                      <a:pt x="248" y="273"/>
                      <a:pt x="245" y="271"/>
                      <a:pt x="243" y="271"/>
                    </a:cubicBezTo>
                    <a:cubicBezTo>
                      <a:pt x="239" y="271"/>
                      <a:pt x="239" y="277"/>
                      <a:pt x="233" y="273"/>
                    </a:cubicBezTo>
                    <a:cubicBezTo>
                      <a:pt x="233" y="273"/>
                      <a:pt x="233" y="272"/>
                      <a:pt x="232" y="272"/>
                    </a:cubicBezTo>
                    <a:cubicBezTo>
                      <a:pt x="231" y="271"/>
                      <a:pt x="229" y="271"/>
                      <a:pt x="229" y="271"/>
                    </a:cubicBezTo>
                    <a:cubicBezTo>
                      <a:pt x="227" y="270"/>
                      <a:pt x="227" y="267"/>
                      <a:pt x="224" y="268"/>
                    </a:cubicBezTo>
                    <a:cubicBezTo>
                      <a:pt x="225" y="272"/>
                      <a:pt x="222" y="269"/>
                      <a:pt x="221" y="268"/>
                    </a:cubicBezTo>
                    <a:cubicBezTo>
                      <a:pt x="220" y="266"/>
                      <a:pt x="220" y="266"/>
                      <a:pt x="217" y="266"/>
                    </a:cubicBezTo>
                    <a:cubicBezTo>
                      <a:pt x="214" y="266"/>
                      <a:pt x="209" y="265"/>
                      <a:pt x="207" y="268"/>
                    </a:cubicBezTo>
                    <a:cubicBezTo>
                      <a:pt x="207" y="269"/>
                      <a:pt x="208" y="271"/>
                      <a:pt x="206" y="272"/>
                    </a:cubicBezTo>
                    <a:cubicBezTo>
                      <a:pt x="204" y="273"/>
                      <a:pt x="203" y="271"/>
                      <a:pt x="202" y="270"/>
                    </a:cubicBezTo>
                    <a:cubicBezTo>
                      <a:pt x="198" y="270"/>
                      <a:pt x="195" y="274"/>
                      <a:pt x="192" y="275"/>
                    </a:cubicBezTo>
                    <a:cubicBezTo>
                      <a:pt x="190" y="276"/>
                      <a:pt x="187" y="275"/>
                      <a:pt x="185" y="274"/>
                    </a:cubicBezTo>
                    <a:cubicBezTo>
                      <a:pt x="184" y="274"/>
                      <a:pt x="183" y="274"/>
                      <a:pt x="183" y="274"/>
                    </a:cubicBezTo>
                    <a:cubicBezTo>
                      <a:pt x="182" y="274"/>
                      <a:pt x="181" y="273"/>
                      <a:pt x="180" y="272"/>
                    </a:cubicBezTo>
                    <a:cubicBezTo>
                      <a:pt x="177" y="270"/>
                      <a:pt x="174" y="271"/>
                      <a:pt x="170" y="270"/>
                    </a:cubicBezTo>
                    <a:cubicBezTo>
                      <a:pt x="167" y="270"/>
                      <a:pt x="163" y="270"/>
                      <a:pt x="160" y="269"/>
                    </a:cubicBezTo>
                    <a:cubicBezTo>
                      <a:pt x="158" y="269"/>
                      <a:pt x="156" y="268"/>
                      <a:pt x="154" y="268"/>
                    </a:cubicBezTo>
                    <a:cubicBezTo>
                      <a:pt x="152" y="268"/>
                      <a:pt x="152" y="269"/>
                      <a:pt x="150" y="269"/>
                    </a:cubicBezTo>
                    <a:cubicBezTo>
                      <a:pt x="149" y="268"/>
                      <a:pt x="149" y="268"/>
                      <a:pt x="150" y="267"/>
                    </a:cubicBezTo>
                    <a:cubicBezTo>
                      <a:pt x="156" y="266"/>
                      <a:pt x="163" y="267"/>
                      <a:pt x="170" y="267"/>
                    </a:cubicBezTo>
                    <a:cubicBezTo>
                      <a:pt x="173" y="267"/>
                      <a:pt x="176" y="267"/>
                      <a:pt x="179" y="267"/>
                    </a:cubicBezTo>
                    <a:cubicBezTo>
                      <a:pt x="182" y="267"/>
                      <a:pt x="185" y="268"/>
                      <a:pt x="188" y="268"/>
                    </a:cubicBezTo>
                    <a:cubicBezTo>
                      <a:pt x="188" y="264"/>
                      <a:pt x="191" y="266"/>
                      <a:pt x="193" y="265"/>
                    </a:cubicBezTo>
                    <a:cubicBezTo>
                      <a:pt x="196" y="264"/>
                      <a:pt x="194" y="261"/>
                      <a:pt x="195" y="258"/>
                    </a:cubicBezTo>
                    <a:cubicBezTo>
                      <a:pt x="196" y="256"/>
                      <a:pt x="200" y="256"/>
                      <a:pt x="202" y="255"/>
                    </a:cubicBezTo>
                    <a:cubicBezTo>
                      <a:pt x="204" y="254"/>
                      <a:pt x="205" y="254"/>
                      <a:pt x="206" y="253"/>
                    </a:cubicBezTo>
                    <a:cubicBezTo>
                      <a:pt x="207" y="252"/>
                      <a:pt x="208" y="251"/>
                      <a:pt x="210" y="251"/>
                    </a:cubicBezTo>
                    <a:cubicBezTo>
                      <a:pt x="210" y="252"/>
                      <a:pt x="210" y="253"/>
                      <a:pt x="210" y="254"/>
                    </a:cubicBezTo>
                    <a:cubicBezTo>
                      <a:pt x="212" y="255"/>
                      <a:pt x="214" y="254"/>
                      <a:pt x="216" y="254"/>
                    </a:cubicBezTo>
                    <a:cubicBezTo>
                      <a:pt x="216" y="252"/>
                      <a:pt x="216" y="249"/>
                      <a:pt x="217" y="247"/>
                    </a:cubicBezTo>
                    <a:cubicBezTo>
                      <a:pt x="218" y="243"/>
                      <a:pt x="222" y="243"/>
                      <a:pt x="225" y="243"/>
                    </a:cubicBezTo>
                    <a:cubicBezTo>
                      <a:pt x="228" y="243"/>
                      <a:pt x="230" y="243"/>
                      <a:pt x="232" y="241"/>
                    </a:cubicBezTo>
                    <a:cubicBezTo>
                      <a:pt x="234" y="239"/>
                      <a:pt x="233" y="237"/>
                      <a:pt x="230" y="236"/>
                    </a:cubicBezTo>
                    <a:cubicBezTo>
                      <a:pt x="227" y="236"/>
                      <a:pt x="226" y="237"/>
                      <a:pt x="224" y="237"/>
                    </a:cubicBezTo>
                    <a:cubicBezTo>
                      <a:pt x="221" y="237"/>
                      <a:pt x="219" y="234"/>
                      <a:pt x="217" y="233"/>
                    </a:cubicBezTo>
                    <a:cubicBezTo>
                      <a:pt x="215" y="232"/>
                      <a:pt x="213" y="231"/>
                      <a:pt x="212" y="230"/>
                    </a:cubicBezTo>
                    <a:cubicBezTo>
                      <a:pt x="210" y="228"/>
                      <a:pt x="212" y="225"/>
                      <a:pt x="209" y="224"/>
                    </a:cubicBezTo>
                    <a:cubicBezTo>
                      <a:pt x="213" y="223"/>
                      <a:pt x="215" y="219"/>
                      <a:pt x="220" y="219"/>
                    </a:cubicBezTo>
                    <a:cubicBezTo>
                      <a:pt x="221" y="219"/>
                      <a:pt x="222" y="219"/>
                      <a:pt x="223" y="219"/>
                    </a:cubicBezTo>
                    <a:cubicBezTo>
                      <a:pt x="224" y="219"/>
                      <a:pt x="224" y="217"/>
                      <a:pt x="225" y="217"/>
                    </a:cubicBezTo>
                    <a:cubicBezTo>
                      <a:pt x="225" y="216"/>
                      <a:pt x="226" y="216"/>
                      <a:pt x="227" y="216"/>
                    </a:cubicBezTo>
                    <a:cubicBezTo>
                      <a:pt x="228" y="215"/>
                      <a:pt x="230" y="210"/>
                      <a:pt x="230" y="209"/>
                    </a:cubicBezTo>
                    <a:cubicBezTo>
                      <a:pt x="231" y="205"/>
                      <a:pt x="230" y="202"/>
                      <a:pt x="227" y="201"/>
                    </a:cubicBezTo>
                    <a:cubicBezTo>
                      <a:pt x="227" y="198"/>
                      <a:pt x="228" y="196"/>
                      <a:pt x="230" y="195"/>
                    </a:cubicBezTo>
                    <a:cubicBezTo>
                      <a:pt x="231" y="194"/>
                      <a:pt x="232" y="194"/>
                      <a:pt x="233" y="194"/>
                    </a:cubicBezTo>
                    <a:cubicBezTo>
                      <a:pt x="235" y="193"/>
                      <a:pt x="235" y="192"/>
                      <a:pt x="237" y="191"/>
                    </a:cubicBezTo>
                    <a:cubicBezTo>
                      <a:pt x="239" y="190"/>
                      <a:pt x="240" y="188"/>
                      <a:pt x="242" y="186"/>
                    </a:cubicBezTo>
                    <a:cubicBezTo>
                      <a:pt x="245" y="183"/>
                      <a:pt x="247" y="183"/>
                      <a:pt x="246" y="179"/>
                    </a:cubicBezTo>
                    <a:cubicBezTo>
                      <a:pt x="246" y="177"/>
                      <a:pt x="245" y="174"/>
                      <a:pt x="245" y="172"/>
                    </a:cubicBezTo>
                    <a:cubicBezTo>
                      <a:pt x="246" y="169"/>
                      <a:pt x="248" y="169"/>
                      <a:pt x="250" y="167"/>
                    </a:cubicBezTo>
                    <a:cubicBezTo>
                      <a:pt x="251" y="164"/>
                      <a:pt x="250" y="151"/>
                      <a:pt x="246" y="155"/>
                    </a:cubicBezTo>
                    <a:cubicBezTo>
                      <a:pt x="249" y="154"/>
                      <a:pt x="251" y="151"/>
                      <a:pt x="252" y="149"/>
                    </a:cubicBezTo>
                    <a:cubicBezTo>
                      <a:pt x="253" y="145"/>
                      <a:pt x="255" y="145"/>
                      <a:pt x="258" y="142"/>
                    </a:cubicBezTo>
                    <a:cubicBezTo>
                      <a:pt x="261" y="140"/>
                      <a:pt x="265" y="138"/>
                      <a:pt x="266" y="134"/>
                    </a:cubicBezTo>
                    <a:cubicBezTo>
                      <a:pt x="266" y="130"/>
                      <a:pt x="266" y="126"/>
                      <a:pt x="266" y="123"/>
                    </a:cubicBezTo>
                    <a:cubicBezTo>
                      <a:pt x="266" y="120"/>
                      <a:pt x="267" y="115"/>
                      <a:pt x="266" y="112"/>
                    </a:cubicBezTo>
                    <a:cubicBezTo>
                      <a:pt x="264" y="109"/>
                      <a:pt x="261" y="107"/>
                      <a:pt x="258" y="106"/>
                    </a:cubicBezTo>
                    <a:cubicBezTo>
                      <a:pt x="257" y="106"/>
                      <a:pt x="254" y="104"/>
                      <a:pt x="253" y="104"/>
                    </a:cubicBezTo>
                    <a:cubicBezTo>
                      <a:pt x="252" y="102"/>
                      <a:pt x="252" y="100"/>
                      <a:pt x="250" y="100"/>
                    </a:cubicBezTo>
                    <a:cubicBezTo>
                      <a:pt x="247" y="99"/>
                      <a:pt x="243" y="103"/>
                      <a:pt x="242" y="105"/>
                    </a:cubicBezTo>
                    <a:cubicBezTo>
                      <a:pt x="238" y="106"/>
                      <a:pt x="236" y="104"/>
                      <a:pt x="232" y="106"/>
                    </a:cubicBezTo>
                    <a:cubicBezTo>
                      <a:pt x="231" y="107"/>
                      <a:pt x="230" y="108"/>
                      <a:pt x="228" y="108"/>
                    </a:cubicBezTo>
                    <a:cubicBezTo>
                      <a:pt x="228" y="107"/>
                      <a:pt x="227" y="106"/>
                      <a:pt x="226" y="105"/>
                    </a:cubicBezTo>
                    <a:cubicBezTo>
                      <a:pt x="225" y="105"/>
                      <a:pt x="225" y="105"/>
                      <a:pt x="224" y="105"/>
                    </a:cubicBezTo>
                    <a:cubicBezTo>
                      <a:pt x="222" y="104"/>
                      <a:pt x="222" y="102"/>
                      <a:pt x="220" y="102"/>
                    </a:cubicBezTo>
                    <a:cubicBezTo>
                      <a:pt x="219" y="101"/>
                      <a:pt x="215" y="102"/>
                      <a:pt x="213" y="102"/>
                    </a:cubicBezTo>
                    <a:cubicBezTo>
                      <a:pt x="210" y="102"/>
                      <a:pt x="206" y="101"/>
                      <a:pt x="203" y="102"/>
                    </a:cubicBezTo>
                    <a:cubicBezTo>
                      <a:pt x="202" y="107"/>
                      <a:pt x="197" y="105"/>
                      <a:pt x="194" y="104"/>
                    </a:cubicBezTo>
                    <a:cubicBezTo>
                      <a:pt x="191" y="101"/>
                      <a:pt x="188" y="99"/>
                      <a:pt x="184" y="99"/>
                    </a:cubicBezTo>
                    <a:cubicBezTo>
                      <a:pt x="182" y="99"/>
                      <a:pt x="177" y="99"/>
                      <a:pt x="176" y="101"/>
                    </a:cubicBezTo>
                    <a:cubicBezTo>
                      <a:pt x="174" y="103"/>
                      <a:pt x="175" y="105"/>
                      <a:pt x="174" y="106"/>
                    </a:cubicBezTo>
                    <a:cubicBezTo>
                      <a:pt x="173" y="107"/>
                      <a:pt x="171" y="106"/>
                      <a:pt x="169" y="106"/>
                    </a:cubicBezTo>
                    <a:cubicBezTo>
                      <a:pt x="167" y="107"/>
                      <a:pt x="165" y="108"/>
                      <a:pt x="162" y="109"/>
                    </a:cubicBezTo>
                    <a:cubicBezTo>
                      <a:pt x="161" y="110"/>
                      <a:pt x="159" y="111"/>
                      <a:pt x="157" y="112"/>
                    </a:cubicBezTo>
                    <a:cubicBezTo>
                      <a:pt x="157" y="113"/>
                      <a:pt x="157" y="113"/>
                      <a:pt x="157" y="114"/>
                    </a:cubicBezTo>
                    <a:cubicBezTo>
                      <a:pt x="157" y="114"/>
                      <a:pt x="157" y="115"/>
                      <a:pt x="156" y="115"/>
                    </a:cubicBezTo>
                    <a:cubicBezTo>
                      <a:pt x="156" y="115"/>
                      <a:pt x="153" y="117"/>
                      <a:pt x="153" y="117"/>
                    </a:cubicBezTo>
                    <a:cubicBezTo>
                      <a:pt x="150" y="117"/>
                      <a:pt x="147" y="116"/>
                      <a:pt x="144" y="117"/>
                    </a:cubicBezTo>
                    <a:cubicBezTo>
                      <a:pt x="142" y="118"/>
                      <a:pt x="143" y="118"/>
                      <a:pt x="141" y="120"/>
                    </a:cubicBezTo>
                    <a:cubicBezTo>
                      <a:pt x="140" y="122"/>
                      <a:pt x="139" y="122"/>
                      <a:pt x="136" y="123"/>
                    </a:cubicBezTo>
                    <a:cubicBezTo>
                      <a:pt x="134" y="125"/>
                      <a:pt x="134" y="126"/>
                      <a:pt x="132" y="128"/>
                    </a:cubicBezTo>
                    <a:cubicBezTo>
                      <a:pt x="130" y="129"/>
                      <a:pt x="129" y="132"/>
                      <a:pt x="130" y="128"/>
                    </a:cubicBezTo>
                    <a:cubicBezTo>
                      <a:pt x="131" y="127"/>
                      <a:pt x="132" y="125"/>
                      <a:pt x="131" y="126"/>
                    </a:cubicBezTo>
                    <a:cubicBezTo>
                      <a:pt x="132" y="125"/>
                      <a:pt x="132" y="125"/>
                      <a:pt x="132" y="124"/>
                    </a:cubicBezTo>
                    <a:cubicBezTo>
                      <a:pt x="133" y="123"/>
                      <a:pt x="134" y="122"/>
                      <a:pt x="135" y="121"/>
                    </a:cubicBezTo>
                    <a:cubicBezTo>
                      <a:pt x="136" y="120"/>
                      <a:pt x="136" y="120"/>
                      <a:pt x="137" y="119"/>
                    </a:cubicBezTo>
                    <a:cubicBezTo>
                      <a:pt x="137" y="118"/>
                      <a:pt x="138" y="118"/>
                      <a:pt x="139" y="117"/>
                    </a:cubicBezTo>
                    <a:cubicBezTo>
                      <a:pt x="141" y="115"/>
                      <a:pt x="143" y="111"/>
                      <a:pt x="145" y="109"/>
                    </a:cubicBezTo>
                    <a:cubicBezTo>
                      <a:pt x="145" y="108"/>
                      <a:pt x="146" y="108"/>
                      <a:pt x="146" y="107"/>
                    </a:cubicBezTo>
                    <a:cubicBezTo>
                      <a:pt x="146" y="106"/>
                      <a:pt x="143" y="105"/>
                      <a:pt x="142" y="105"/>
                    </a:cubicBezTo>
                    <a:cubicBezTo>
                      <a:pt x="139" y="104"/>
                      <a:pt x="136" y="107"/>
                      <a:pt x="134" y="108"/>
                    </a:cubicBezTo>
                    <a:cubicBezTo>
                      <a:pt x="132" y="109"/>
                      <a:pt x="130" y="111"/>
                      <a:pt x="128" y="112"/>
                    </a:cubicBezTo>
                    <a:cubicBezTo>
                      <a:pt x="128" y="113"/>
                      <a:pt x="127" y="113"/>
                      <a:pt x="127" y="114"/>
                    </a:cubicBezTo>
                    <a:cubicBezTo>
                      <a:pt x="125" y="114"/>
                      <a:pt x="124" y="114"/>
                      <a:pt x="125" y="112"/>
                    </a:cubicBezTo>
                    <a:cubicBezTo>
                      <a:pt x="126" y="111"/>
                      <a:pt x="127" y="110"/>
                      <a:pt x="128" y="108"/>
                    </a:cubicBezTo>
                    <a:cubicBezTo>
                      <a:pt x="129" y="107"/>
                      <a:pt x="130" y="106"/>
                      <a:pt x="132" y="105"/>
                    </a:cubicBezTo>
                    <a:cubicBezTo>
                      <a:pt x="135" y="103"/>
                      <a:pt x="138" y="102"/>
                      <a:pt x="141" y="101"/>
                    </a:cubicBezTo>
                    <a:cubicBezTo>
                      <a:pt x="142" y="100"/>
                      <a:pt x="143" y="100"/>
                      <a:pt x="144" y="100"/>
                    </a:cubicBezTo>
                    <a:cubicBezTo>
                      <a:pt x="146" y="100"/>
                      <a:pt x="145" y="102"/>
                      <a:pt x="146" y="102"/>
                    </a:cubicBezTo>
                    <a:cubicBezTo>
                      <a:pt x="147" y="103"/>
                      <a:pt x="147" y="103"/>
                      <a:pt x="148" y="103"/>
                    </a:cubicBezTo>
                    <a:cubicBezTo>
                      <a:pt x="149" y="102"/>
                      <a:pt x="150" y="102"/>
                      <a:pt x="150" y="101"/>
                    </a:cubicBezTo>
                    <a:cubicBezTo>
                      <a:pt x="151" y="98"/>
                      <a:pt x="152" y="96"/>
                      <a:pt x="154" y="94"/>
                    </a:cubicBezTo>
                    <a:cubicBezTo>
                      <a:pt x="155" y="92"/>
                      <a:pt x="157" y="90"/>
                      <a:pt x="159" y="88"/>
                    </a:cubicBezTo>
                    <a:cubicBezTo>
                      <a:pt x="160" y="87"/>
                      <a:pt x="161" y="86"/>
                      <a:pt x="161" y="85"/>
                    </a:cubicBezTo>
                    <a:cubicBezTo>
                      <a:pt x="159" y="85"/>
                      <a:pt x="158" y="87"/>
                      <a:pt x="157" y="88"/>
                    </a:cubicBezTo>
                    <a:cubicBezTo>
                      <a:pt x="157" y="89"/>
                      <a:pt x="156" y="89"/>
                      <a:pt x="155" y="89"/>
                    </a:cubicBezTo>
                    <a:cubicBezTo>
                      <a:pt x="154" y="90"/>
                      <a:pt x="153" y="89"/>
                      <a:pt x="152" y="89"/>
                    </a:cubicBezTo>
                    <a:cubicBezTo>
                      <a:pt x="150" y="89"/>
                      <a:pt x="148" y="87"/>
                      <a:pt x="147" y="88"/>
                    </a:cubicBezTo>
                    <a:cubicBezTo>
                      <a:pt x="145" y="88"/>
                      <a:pt x="143" y="90"/>
                      <a:pt x="141" y="89"/>
                    </a:cubicBezTo>
                    <a:cubicBezTo>
                      <a:pt x="139" y="89"/>
                      <a:pt x="138" y="88"/>
                      <a:pt x="136" y="87"/>
                    </a:cubicBezTo>
                    <a:cubicBezTo>
                      <a:pt x="134" y="85"/>
                      <a:pt x="131" y="85"/>
                      <a:pt x="129" y="85"/>
                    </a:cubicBezTo>
                    <a:cubicBezTo>
                      <a:pt x="128" y="85"/>
                      <a:pt x="123" y="86"/>
                      <a:pt x="123" y="84"/>
                    </a:cubicBezTo>
                    <a:cubicBezTo>
                      <a:pt x="124" y="83"/>
                      <a:pt x="128" y="83"/>
                      <a:pt x="130" y="83"/>
                    </a:cubicBezTo>
                    <a:cubicBezTo>
                      <a:pt x="131" y="83"/>
                      <a:pt x="132" y="84"/>
                      <a:pt x="133" y="84"/>
                    </a:cubicBezTo>
                    <a:cubicBezTo>
                      <a:pt x="135" y="84"/>
                      <a:pt x="139" y="83"/>
                      <a:pt x="141" y="84"/>
                    </a:cubicBezTo>
                    <a:cubicBezTo>
                      <a:pt x="143" y="84"/>
                      <a:pt x="144" y="85"/>
                      <a:pt x="146" y="84"/>
                    </a:cubicBezTo>
                    <a:cubicBezTo>
                      <a:pt x="147" y="84"/>
                      <a:pt x="147" y="83"/>
                      <a:pt x="147" y="81"/>
                    </a:cubicBezTo>
                    <a:cubicBezTo>
                      <a:pt x="147" y="80"/>
                      <a:pt x="147" y="79"/>
                      <a:pt x="148" y="78"/>
                    </a:cubicBezTo>
                    <a:cubicBezTo>
                      <a:pt x="148" y="77"/>
                      <a:pt x="149" y="76"/>
                      <a:pt x="150" y="76"/>
                    </a:cubicBezTo>
                    <a:cubicBezTo>
                      <a:pt x="152" y="75"/>
                      <a:pt x="154" y="74"/>
                      <a:pt x="155" y="73"/>
                    </a:cubicBezTo>
                    <a:cubicBezTo>
                      <a:pt x="156" y="72"/>
                      <a:pt x="156" y="73"/>
                      <a:pt x="156" y="72"/>
                    </a:cubicBezTo>
                    <a:cubicBezTo>
                      <a:pt x="157" y="72"/>
                      <a:pt x="157" y="71"/>
                      <a:pt x="157" y="71"/>
                    </a:cubicBezTo>
                    <a:cubicBezTo>
                      <a:pt x="157" y="70"/>
                      <a:pt x="157" y="70"/>
                      <a:pt x="158" y="69"/>
                    </a:cubicBezTo>
                    <a:cubicBezTo>
                      <a:pt x="158" y="68"/>
                      <a:pt x="159" y="68"/>
                      <a:pt x="159" y="68"/>
                    </a:cubicBezTo>
                    <a:cubicBezTo>
                      <a:pt x="160" y="67"/>
                      <a:pt x="161" y="66"/>
                      <a:pt x="161" y="65"/>
                    </a:cubicBezTo>
                    <a:cubicBezTo>
                      <a:pt x="162" y="64"/>
                      <a:pt x="164" y="63"/>
                      <a:pt x="164" y="62"/>
                    </a:cubicBezTo>
                    <a:cubicBezTo>
                      <a:pt x="166" y="61"/>
                      <a:pt x="166" y="59"/>
                      <a:pt x="168" y="58"/>
                    </a:cubicBezTo>
                    <a:cubicBezTo>
                      <a:pt x="168" y="58"/>
                      <a:pt x="169" y="58"/>
                      <a:pt x="169" y="58"/>
                    </a:cubicBezTo>
                    <a:cubicBezTo>
                      <a:pt x="170" y="57"/>
                      <a:pt x="169" y="57"/>
                      <a:pt x="170" y="57"/>
                    </a:cubicBezTo>
                    <a:cubicBezTo>
                      <a:pt x="170" y="56"/>
                      <a:pt x="171" y="56"/>
                      <a:pt x="172" y="56"/>
                    </a:cubicBezTo>
                    <a:cubicBezTo>
                      <a:pt x="175" y="54"/>
                      <a:pt x="177" y="53"/>
                      <a:pt x="179" y="50"/>
                    </a:cubicBezTo>
                    <a:cubicBezTo>
                      <a:pt x="180" y="48"/>
                      <a:pt x="180" y="47"/>
                      <a:pt x="181" y="45"/>
                    </a:cubicBezTo>
                    <a:cubicBezTo>
                      <a:pt x="182" y="45"/>
                      <a:pt x="182" y="44"/>
                      <a:pt x="182" y="43"/>
                    </a:cubicBezTo>
                    <a:cubicBezTo>
                      <a:pt x="183" y="43"/>
                      <a:pt x="186" y="44"/>
                      <a:pt x="187" y="43"/>
                    </a:cubicBezTo>
                    <a:cubicBezTo>
                      <a:pt x="187" y="42"/>
                      <a:pt x="187" y="42"/>
                      <a:pt x="188" y="41"/>
                    </a:cubicBezTo>
                    <a:cubicBezTo>
                      <a:pt x="188" y="40"/>
                      <a:pt x="190" y="40"/>
                      <a:pt x="190" y="39"/>
                    </a:cubicBezTo>
                    <a:cubicBezTo>
                      <a:pt x="191" y="38"/>
                      <a:pt x="191" y="37"/>
                      <a:pt x="192" y="36"/>
                    </a:cubicBezTo>
                    <a:cubicBezTo>
                      <a:pt x="192" y="35"/>
                      <a:pt x="193" y="35"/>
                      <a:pt x="194" y="34"/>
                    </a:cubicBezTo>
                    <a:cubicBezTo>
                      <a:pt x="194" y="33"/>
                      <a:pt x="195" y="32"/>
                      <a:pt x="195" y="31"/>
                    </a:cubicBezTo>
                    <a:cubicBezTo>
                      <a:pt x="196" y="30"/>
                      <a:pt x="197" y="30"/>
                      <a:pt x="197" y="29"/>
                    </a:cubicBezTo>
                    <a:cubicBezTo>
                      <a:pt x="197" y="28"/>
                      <a:pt x="197" y="28"/>
                      <a:pt x="198" y="27"/>
                    </a:cubicBezTo>
                    <a:cubicBezTo>
                      <a:pt x="198" y="26"/>
                      <a:pt x="198" y="26"/>
                      <a:pt x="199" y="25"/>
                    </a:cubicBezTo>
                    <a:cubicBezTo>
                      <a:pt x="199" y="24"/>
                      <a:pt x="199" y="24"/>
                      <a:pt x="199" y="24"/>
                    </a:cubicBezTo>
                    <a:cubicBezTo>
                      <a:pt x="198" y="23"/>
                      <a:pt x="195" y="23"/>
                      <a:pt x="194" y="22"/>
                    </a:cubicBezTo>
                    <a:cubicBezTo>
                      <a:pt x="194" y="22"/>
                      <a:pt x="194" y="21"/>
                      <a:pt x="193" y="21"/>
                    </a:cubicBezTo>
                    <a:cubicBezTo>
                      <a:pt x="193" y="20"/>
                      <a:pt x="193" y="20"/>
                      <a:pt x="192" y="19"/>
                    </a:cubicBezTo>
                    <a:cubicBezTo>
                      <a:pt x="192" y="18"/>
                      <a:pt x="193" y="17"/>
                      <a:pt x="194" y="15"/>
                    </a:cubicBezTo>
                    <a:cubicBezTo>
                      <a:pt x="195" y="15"/>
                      <a:pt x="195" y="14"/>
                      <a:pt x="196" y="13"/>
                    </a:cubicBezTo>
                    <a:cubicBezTo>
                      <a:pt x="196" y="13"/>
                      <a:pt x="197" y="13"/>
                      <a:pt x="198" y="12"/>
                    </a:cubicBezTo>
                    <a:cubicBezTo>
                      <a:pt x="198" y="12"/>
                      <a:pt x="198" y="11"/>
                      <a:pt x="199" y="11"/>
                    </a:cubicBezTo>
                    <a:cubicBezTo>
                      <a:pt x="200" y="9"/>
                      <a:pt x="202" y="8"/>
                      <a:pt x="201" y="6"/>
                    </a:cubicBezTo>
                    <a:cubicBezTo>
                      <a:pt x="201" y="6"/>
                      <a:pt x="199" y="5"/>
                      <a:pt x="199" y="4"/>
                    </a:cubicBezTo>
                    <a:cubicBezTo>
                      <a:pt x="198" y="4"/>
                      <a:pt x="197" y="4"/>
                      <a:pt x="196" y="4"/>
                    </a:cubicBezTo>
                    <a:cubicBezTo>
                      <a:pt x="195" y="4"/>
                      <a:pt x="194" y="3"/>
                      <a:pt x="193" y="4"/>
                    </a:cubicBezTo>
                    <a:cubicBezTo>
                      <a:pt x="193" y="4"/>
                      <a:pt x="192" y="5"/>
                      <a:pt x="191" y="5"/>
                    </a:cubicBezTo>
                    <a:cubicBezTo>
                      <a:pt x="191" y="5"/>
                      <a:pt x="190" y="4"/>
                      <a:pt x="189" y="4"/>
                    </a:cubicBezTo>
                    <a:cubicBezTo>
                      <a:pt x="188" y="4"/>
                      <a:pt x="188" y="4"/>
                      <a:pt x="187" y="4"/>
                    </a:cubicBezTo>
                    <a:cubicBezTo>
                      <a:pt x="186" y="4"/>
                      <a:pt x="186" y="4"/>
                      <a:pt x="185" y="4"/>
                    </a:cubicBezTo>
                    <a:cubicBezTo>
                      <a:pt x="184" y="4"/>
                      <a:pt x="184" y="3"/>
                      <a:pt x="183" y="3"/>
                    </a:cubicBezTo>
                    <a:cubicBezTo>
                      <a:pt x="183" y="3"/>
                      <a:pt x="182" y="3"/>
                      <a:pt x="182" y="3"/>
                    </a:cubicBezTo>
                    <a:cubicBezTo>
                      <a:pt x="182" y="2"/>
                      <a:pt x="181" y="2"/>
                      <a:pt x="181" y="2"/>
                    </a:cubicBezTo>
                    <a:cubicBezTo>
                      <a:pt x="181" y="1"/>
                      <a:pt x="181" y="0"/>
                      <a:pt x="180" y="1"/>
                    </a:cubicBezTo>
                    <a:cubicBezTo>
                      <a:pt x="179" y="1"/>
                      <a:pt x="179" y="4"/>
                      <a:pt x="179" y="5"/>
                    </a:cubicBezTo>
                    <a:cubicBezTo>
                      <a:pt x="180" y="7"/>
                      <a:pt x="182" y="5"/>
                      <a:pt x="183" y="7"/>
                    </a:cubicBezTo>
                    <a:cubicBezTo>
                      <a:pt x="184" y="8"/>
                      <a:pt x="180" y="10"/>
                      <a:pt x="179" y="11"/>
                    </a:cubicBezTo>
                    <a:cubicBezTo>
                      <a:pt x="178" y="11"/>
                      <a:pt x="176" y="11"/>
                      <a:pt x="175" y="11"/>
                    </a:cubicBezTo>
                    <a:cubicBezTo>
                      <a:pt x="173" y="10"/>
                      <a:pt x="169" y="6"/>
                      <a:pt x="167" y="9"/>
                    </a:cubicBezTo>
                    <a:cubicBezTo>
                      <a:pt x="166" y="9"/>
                      <a:pt x="164" y="9"/>
                      <a:pt x="163" y="10"/>
                    </a:cubicBezTo>
                    <a:cubicBezTo>
                      <a:pt x="162" y="11"/>
                      <a:pt x="162" y="12"/>
                      <a:pt x="162" y="12"/>
                    </a:cubicBezTo>
                    <a:cubicBezTo>
                      <a:pt x="160" y="13"/>
                      <a:pt x="157" y="12"/>
                      <a:pt x="156" y="12"/>
                    </a:cubicBezTo>
                    <a:cubicBezTo>
                      <a:pt x="154" y="13"/>
                      <a:pt x="152" y="13"/>
                      <a:pt x="151" y="13"/>
                    </a:cubicBezTo>
                    <a:cubicBezTo>
                      <a:pt x="149" y="13"/>
                      <a:pt x="149" y="11"/>
                      <a:pt x="147" y="11"/>
                    </a:cubicBezTo>
                    <a:cubicBezTo>
                      <a:pt x="146" y="11"/>
                      <a:pt x="146" y="11"/>
                      <a:pt x="145" y="12"/>
                    </a:cubicBezTo>
                    <a:cubicBezTo>
                      <a:pt x="143" y="13"/>
                      <a:pt x="142" y="12"/>
                      <a:pt x="141" y="13"/>
                    </a:cubicBezTo>
                    <a:cubicBezTo>
                      <a:pt x="140" y="13"/>
                      <a:pt x="139" y="13"/>
                      <a:pt x="139" y="13"/>
                    </a:cubicBezTo>
                    <a:cubicBezTo>
                      <a:pt x="139" y="14"/>
                      <a:pt x="139" y="14"/>
                      <a:pt x="139" y="15"/>
                    </a:cubicBezTo>
                    <a:cubicBezTo>
                      <a:pt x="138" y="15"/>
                      <a:pt x="137" y="16"/>
                      <a:pt x="136" y="16"/>
                    </a:cubicBezTo>
                    <a:cubicBezTo>
                      <a:pt x="136" y="17"/>
                      <a:pt x="135" y="17"/>
                      <a:pt x="134" y="17"/>
                    </a:cubicBezTo>
                    <a:cubicBezTo>
                      <a:pt x="134" y="17"/>
                      <a:pt x="133" y="17"/>
                      <a:pt x="132" y="17"/>
                    </a:cubicBezTo>
                    <a:cubicBezTo>
                      <a:pt x="131" y="17"/>
                      <a:pt x="131" y="18"/>
                      <a:pt x="131" y="18"/>
                    </a:cubicBezTo>
                    <a:cubicBezTo>
                      <a:pt x="130" y="19"/>
                      <a:pt x="129" y="18"/>
                      <a:pt x="129" y="18"/>
                    </a:cubicBezTo>
                    <a:cubicBezTo>
                      <a:pt x="129" y="20"/>
                      <a:pt x="127" y="22"/>
                      <a:pt x="126" y="23"/>
                    </a:cubicBezTo>
                    <a:cubicBezTo>
                      <a:pt x="125" y="25"/>
                      <a:pt x="124" y="27"/>
                      <a:pt x="122" y="28"/>
                    </a:cubicBezTo>
                    <a:cubicBezTo>
                      <a:pt x="121" y="27"/>
                      <a:pt x="122" y="25"/>
                      <a:pt x="122" y="24"/>
                    </a:cubicBezTo>
                    <a:cubicBezTo>
                      <a:pt x="122" y="24"/>
                      <a:pt x="122" y="23"/>
                      <a:pt x="122" y="22"/>
                    </a:cubicBezTo>
                    <a:cubicBezTo>
                      <a:pt x="122" y="21"/>
                      <a:pt x="122" y="20"/>
                      <a:pt x="123" y="19"/>
                    </a:cubicBezTo>
                    <a:cubicBezTo>
                      <a:pt x="123" y="18"/>
                      <a:pt x="123" y="17"/>
                      <a:pt x="123" y="16"/>
                    </a:cubicBezTo>
                    <a:cubicBezTo>
                      <a:pt x="123" y="15"/>
                      <a:pt x="123" y="15"/>
                      <a:pt x="123" y="14"/>
                    </a:cubicBezTo>
                    <a:cubicBezTo>
                      <a:pt x="122" y="14"/>
                      <a:pt x="123" y="14"/>
                      <a:pt x="122" y="13"/>
                    </a:cubicBezTo>
                    <a:cubicBezTo>
                      <a:pt x="121" y="12"/>
                      <a:pt x="117" y="13"/>
                      <a:pt x="116" y="14"/>
                    </a:cubicBezTo>
                    <a:cubicBezTo>
                      <a:pt x="115" y="15"/>
                      <a:pt x="115" y="17"/>
                      <a:pt x="115" y="18"/>
                    </a:cubicBezTo>
                    <a:cubicBezTo>
                      <a:pt x="114" y="19"/>
                      <a:pt x="114" y="20"/>
                      <a:pt x="113" y="20"/>
                    </a:cubicBezTo>
                    <a:cubicBezTo>
                      <a:pt x="112" y="21"/>
                      <a:pt x="112" y="21"/>
                      <a:pt x="112" y="21"/>
                    </a:cubicBezTo>
                    <a:cubicBezTo>
                      <a:pt x="111" y="21"/>
                      <a:pt x="111" y="22"/>
                      <a:pt x="111" y="23"/>
                    </a:cubicBezTo>
                    <a:cubicBezTo>
                      <a:pt x="110" y="23"/>
                      <a:pt x="110" y="23"/>
                      <a:pt x="109" y="24"/>
                    </a:cubicBezTo>
                    <a:cubicBezTo>
                      <a:pt x="109" y="24"/>
                      <a:pt x="108" y="25"/>
                      <a:pt x="107" y="25"/>
                    </a:cubicBezTo>
                    <a:cubicBezTo>
                      <a:pt x="105" y="25"/>
                      <a:pt x="107" y="23"/>
                      <a:pt x="108" y="22"/>
                    </a:cubicBezTo>
                    <a:cubicBezTo>
                      <a:pt x="109" y="20"/>
                      <a:pt x="111" y="20"/>
                      <a:pt x="111" y="18"/>
                    </a:cubicBezTo>
                    <a:cubicBezTo>
                      <a:pt x="111" y="16"/>
                      <a:pt x="109" y="14"/>
                      <a:pt x="107" y="13"/>
                    </a:cubicBezTo>
                    <a:cubicBezTo>
                      <a:pt x="106" y="13"/>
                      <a:pt x="106" y="14"/>
                      <a:pt x="106" y="15"/>
                    </a:cubicBezTo>
                    <a:cubicBezTo>
                      <a:pt x="106" y="15"/>
                      <a:pt x="105" y="15"/>
                      <a:pt x="105" y="15"/>
                    </a:cubicBezTo>
                    <a:cubicBezTo>
                      <a:pt x="105" y="15"/>
                      <a:pt x="105" y="16"/>
                      <a:pt x="105" y="16"/>
                    </a:cubicBezTo>
                    <a:cubicBezTo>
                      <a:pt x="105" y="16"/>
                      <a:pt x="105" y="17"/>
                      <a:pt x="105" y="17"/>
                    </a:cubicBezTo>
                    <a:cubicBezTo>
                      <a:pt x="104" y="17"/>
                      <a:pt x="103" y="14"/>
                      <a:pt x="103" y="13"/>
                    </a:cubicBezTo>
                    <a:cubicBezTo>
                      <a:pt x="103" y="11"/>
                      <a:pt x="104" y="10"/>
                      <a:pt x="102" y="9"/>
                    </a:cubicBezTo>
                    <a:cubicBezTo>
                      <a:pt x="101" y="8"/>
                      <a:pt x="100" y="7"/>
                      <a:pt x="98" y="8"/>
                    </a:cubicBezTo>
                    <a:cubicBezTo>
                      <a:pt x="98" y="8"/>
                      <a:pt x="96" y="8"/>
                      <a:pt x="96" y="9"/>
                    </a:cubicBezTo>
                    <a:cubicBezTo>
                      <a:pt x="95" y="10"/>
                      <a:pt x="95" y="12"/>
                      <a:pt x="94" y="13"/>
                    </a:cubicBezTo>
                    <a:cubicBezTo>
                      <a:pt x="94" y="14"/>
                      <a:pt x="93" y="15"/>
                      <a:pt x="92" y="16"/>
                    </a:cubicBezTo>
                    <a:cubicBezTo>
                      <a:pt x="90" y="18"/>
                      <a:pt x="88" y="20"/>
                      <a:pt x="88" y="22"/>
                    </a:cubicBezTo>
                    <a:cubicBezTo>
                      <a:pt x="89" y="22"/>
                      <a:pt x="89" y="23"/>
                      <a:pt x="89" y="23"/>
                    </a:cubicBezTo>
                    <a:cubicBezTo>
                      <a:pt x="90" y="23"/>
                      <a:pt x="90" y="24"/>
                      <a:pt x="90" y="24"/>
                    </a:cubicBezTo>
                    <a:cubicBezTo>
                      <a:pt x="89" y="25"/>
                      <a:pt x="89" y="25"/>
                      <a:pt x="89" y="25"/>
                    </a:cubicBezTo>
                    <a:cubicBezTo>
                      <a:pt x="87" y="28"/>
                      <a:pt x="92" y="28"/>
                      <a:pt x="89" y="30"/>
                    </a:cubicBezTo>
                    <a:cubicBezTo>
                      <a:pt x="87" y="31"/>
                      <a:pt x="85" y="34"/>
                      <a:pt x="84" y="37"/>
                    </a:cubicBezTo>
                    <a:cubicBezTo>
                      <a:pt x="84" y="38"/>
                      <a:pt x="85" y="38"/>
                      <a:pt x="86" y="39"/>
                    </a:cubicBezTo>
                    <a:cubicBezTo>
                      <a:pt x="87" y="40"/>
                      <a:pt x="87" y="40"/>
                      <a:pt x="87" y="42"/>
                    </a:cubicBezTo>
                    <a:cubicBezTo>
                      <a:pt x="87" y="43"/>
                      <a:pt x="87" y="43"/>
                      <a:pt x="89" y="43"/>
                    </a:cubicBezTo>
                    <a:cubicBezTo>
                      <a:pt x="89" y="43"/>
                      <a:pt x="90" y="43"/>
                      <a:pt x="90" y="44"/>
                    </a:cubicBezTo>
                    <a:cubicBezTo>
                      <a:pt x="91" y="45"/>
                      <a:pt x="89" y="45"/>
                      <a:pt x="89" y="45"/>
                    </a:cubicBezTo>
                    <a:cubicBezTo>
                      <a:pt x="86" y="46"/>
                      <a:pt x="84" y="45"/>
                      <a:pt x="81" y="45"/>
                    </a:cubicBezTo>
                    <a:cubicBezTo>
                      <a:pt x="80" y="45"/>
                      <a:pt x="79" y="45"/>
                      <a:pt x="77" y="46"/>
                    </a:cubicBezTo>
                    <a:cubicBezTo>
                      <a:pt x="76" y="46"/>
                      <a:pt x="75" y="45"/>
                      <a:pt x="74" y="46"/>
                    </a:cubicBezTo>
                    <a:cubicBezTo>
                      <a:pt x="74" y="47"/>
                      <a:pt x="73" y="50"/>
                      <a:pt x="74" y="50"/>
                    </a:cubicBezTo>
                    <a:cubicBezTo>
                      <a:pt x="74" y="51"/>
                      <a:pt x="75" y="52"/>
                      <a:pt x="76" y="52"/>
                    </a:cubicBezTo>
                    <a:cubicBezTo>
                      <a:pt x="76" y="53"/>
                      <a:pt x="76" y="54"/>
                      <a:pt x="76" y="55"/>
                    </a:cubicBezTo>
                    <a:cubicBezTo>
                      <a:pt x="76" y="56"/>
                      <a:pt x="76" y="57"/>
                      <a:pt x="76" y="58"/>
                    </a:cubicBezTo>
                    <a:cubicBezTo>
                      <a:pt x="76" y="60"/>
                      <a:pt x="77" y="61"/>
                      <a:pt x="77" y="62"/>
                    </a:cubicBezTo>
                    <a:cubicBezTo>
                      <a:pt x="78" y="62"/>
                      <a:pt x="77" y="59"/>
                      <a:pt x="78" y="59"/>
                    </a:cubicBezTo>
                    <a:cubicBezTo>
                      <a:pt x="79" y="59"/>
                      <a:pt x="79" y="61"/>
                      <a:pt x="79" y="61"/>
                    </a:cubicBezTo>
                    <a:cubicBezTo>
                      <a:pt x="78" y="62"/>
                      <a:pt x="78" y="62"/>
                      <a:pt x="78" y="63"/>
                    </a:cubicBezTo>
                    <a:cubicBezTo>
                      <a:pt x="77" y="64"/>
                      <a:pt x="77" y="67"/>
                      <a:pt x="78" y="67"/>
                    </a:cubicBezTo>
                    <a:cubicBezTo>
                      <a:pt x="76" y="68"/>
                      <a:pt x="75" y="66"/>
                      <a:pt x="73" y="65"/>
                    </a:cubicBezTo>
                    <a:cubicBezTo>
                      <a:pt x="73" y="65"/>
                      <a:pt x="70" y="63"/>
                      <a:pt x="69" y="64"/>
                    </a:cubicBezTo>
                    <a:cubicBezTo>
                      <a:pt x="67" y="67"/>
                      <a:pt x="72" y="70"/>
                      <a:pt x="73" y="71"/>
                    </a:cubicBezTo>
                    <a:cubicBezTo>
                      <a:pt x="74" y="72"/>
                      <a:pt x="75" y="73"/>
                      <a:pt x="76" y="74"/>
                    </a:cubicBezTo>
                    <a:cubicBezTo>
                      <a:pt x="77" y="74"/>
                      <a:pt x="78" y="74"/>
                      <a:pt x="78" y="75"/>
                    </a:cubicBezTo>
                    <a:cubicBezTo>
                      <a:pt x="79" y="75"/>
                      <a:pt x="79" y="76"/>
                      <a:pt x="80" y="76"/>
                    </a:cubicBezTo>
                    <a:cubicBezTo>
                      <a:pt x="81" y="78"/>
                      <a:pt x="83" y="77"/>
                      <a:pt x="84" y="79"/>
                    </a:cubicBezTo>
                    <a:cubicBezTo>
                      <a:pt x="86" y="80"/>
                      <a:pt x="84" y="82"/>
                      <a:pt x="84" y="84"/>
                    </a:cubicBezTo>
                    <a:cubicBezTo>
                      <a:pt x="84" y="86"/>
                      <a:pt x="86" y="86"/>
                      <a:pt x="87" y="88"/>
                    </a:cubicBezTo>
                    <a:cubicBezTo>
                      <a:pt x="86" y="86"/>
                      <a:pt x="84" y="85"/>
                      <a:pt x="82" y="84"/>
                    </a:cubicBezTo>
                    <a:cubicBezTo>
                      <a:pt x="81" y="84"/>
                      <a:pt x="79" y="83"/>
                      <a:pt x="77" y="82"/>
                    </a:cubicBezTo>
                    <a:cubicBezTo>
                      <a:pt x="76" y="81"/>
                      <a:pt x="75" y="81"/>
                      <a:pt x="75" y="81"/>
                    </a:cubicBezTo>
                    <a:cubicBezTo>
                      <a:pt x="74" y="83"/>
                      <a:pt x="76" y="84"/>
                      <a:pt x="77" y="85"/>
                    </a:cubicBezTo>
                    <a:cubicBezTo>
                      <a:pt x="78" y="86"/>
                      <a:pt x="79" y="87"/>
                      <a:pt x="80" y="89"/>
                    </a:cubicBezTo>
                    <a:cubicBezTo>
                      <a:pt x="78" y="88"/>
                      <a:pt x="77" y="87"/>
                      <a:pt x="75" y="86"/>
                    </a:cubicBezTo>
                    <a:cubicBezTo>
                      <a:pt x="75" y="85"/>
                      <a:pt x="74" y="85"/>
                      <a:pt x="74" y="84"/>
                    </a:cubicBezTo>
                    <a:cubicBezTo>
                      <a:pt x="73" y="84"/>
                      <a:pt x="73" y="84"/>
                      <a:pt x="72" y="84"/>
                    </a:cubicBezTo>
                    <a:cubicBezTo>
                      <a:pt x="72" y="83"/>
                      <a:pt x="71" y="82"/>
                      <a:pt x="70" y="83"/>
                    </a:cubicBezTo>
                    <a:cubicBezTo>
                      <a:pt x="70" y="83"/>
                      <a:pt x="69" y="85"/>
                      <a:pt x="69" y="86"/>
                    </a:cubicBezTo>
                    <a:cubicBezTo>
                      <a:pt x="69" y="86"/>
                      <a:pt x="68" y="88"/>
                      <a:pt x="67" y="87"/>
                    </a:cubicBezTo>
                    <a:cubicBezTo>
                      <a:pt x="66" y="87"/>
                      <a:pt x="66" y="86"/>
                      <a:pt x="66" y="85"/>
                    </a:cubicBezTo>
                    <a:cubicBezTo>
                      <a:pt x="65" y="84"/>
                      <a:pt x="66" y="84"/>
                      <a:pt x="65" y="83"/>
                    </a:cubicBezTo>
                    <a:cubicBezTo>
                      <a:pt x="65" y="83"/>
                      <a:pt x="64" y="83"/>
                      <a:pt x="64" y="82"/>
                    </a:cubicBezTo>
                    <a:cubicBezTo>
                      <a:pt x="63" y="82"/>
                      <a:pt x="63" y="82"/>
                      <a:pt x="63" y="82"/>
                    </a:cubicBezTo>
                    <a:cubicBezTo>
                      <a:pt x="63" y="82"/>
                      <a:pt x="62" y="82"/>
                      <a:pt x="62" y="82"/>
                    </a:cubicBezTo>
                    <a:cubicBezTo>
                      <a:pt x="61" y="82"/>
                      <a:pt x="60" y="82"/>
                      <a:pt x="60" y="83"/>
                    </a:cubicBezTo>
                    <a:cubicBezTo>
                      <a:pt x="60" y="84"/>
                      <a:pt x="60" y="86"/>
                      <a:pt x="60" y="86"/>
                    </a:cubicBezTo>
                    <a:cubicBezTo>
                      <a:pt x="60" y="89"/>
                      <a:pt x="60" y="91"/>
                      <a:pt x="60" y="93"/>
                    </a:cubicBezTo>
                    <a:cubicBezTo>
                      <a:pt x="60" y="94"/>
                      <a:pt x="60" y="96"/>
                      <a:pt x="59" y="96"/>
                    </a:cubicBezTo>
                    <a:cubicBezTo>
                      <a:pt x="58" y="96"/>
                      <a:pt x="57" y="92"/>
                      <a:pt x="57" y="91"/>
                    </a:cubicBezTo>
                    <a:cubicBezTo>
                      <a:pt x="57" y="90"/>
                      <a:pt x="57" y="88"/>
                      <a:pt x="56" y="87"/>
                    </a:cubicBezTo>
                    <a:cubicBezTo>
                      <a:pt x="54" y="85"/>
                      <a:pt x="52" y="87"/>
                      <a:pt x="51" y="88"/>
                    </a:cubicBezTo>
                    <a:cubicBezTo>
                      <a:pt x="50" y="88"/>
                      <a:pt x="49" y="89"/>
                      <a:pt x="49" y="90"/>
                    </a:cubicBezTo>
                    <a:cubicBezTo>
                      <a:pt x="49" y="90"/>
                      <a:pt x="50" y="90"/>
                      <a:pt x="50" y="90"/>
                    </a:cubicBezTo>
                    <a:cubicBezTo>
                      <a:pt x="50" y="90"/>
                      <a:pt x="50" y="91"/>
                      <a:pt x="50" y="91"/>
                    </a:cubicBezTo>
                    <a:cubicBezTo>
                      <a:pt x="50" y="92"/>
                      <a:pt x="50" y="92"/>
                      <a:pt x="50" y="93"/>
                    </a:cubicBezTo>
                    <a:cubicBezTo>
                      <a:pt x="50" y="95"/>
                      <a:pt x="50" y="97"/>
                      <a:pt x="51" y="100"/>
                    </a:cubicBezTo>
                    <a:cubicBezTo>
                      <a:pt x="51" y="101"/>
                      <a:pt x="52" y="101"/>
                      <a:pt x="52" y="101"/>
                    </a:cubicBezTo>
                    <a:cubicBezTo>
                      <a:pt x="53" y="102"/>
                      <a:pt x="53" y="102"/>
                      <a:pt x="53" y="102"/>
                    </a:cubicBezTo>
                    <a:cubicBezTo>
                      <a:pt x="54" y="102"/>
                      <a:pt x="56" y="103"/>
                      <a:pt x="55" y="104"/>
                    </a:cubicBezTo>
                    <a:cubicBezTo>
                      <a:pt x="54" y="104"/>
                      <a:pt x="52" y="104"/>
                      <a:pt x="51" y="105"/>
                    </a:cubicBezTo>
                    <a:cubicBezTo>
                      <a:pt x="52" y="105"/>
                      <a:pt x="53" y="106"/>
                      <a:pt x="53" y="106"/>
                    </a:cubicBezTo>
                    <a:cubicBezTo>
                      <a:pt x="53" y="106"/>
                      <a:pt x="53" y="107"/>
                      <a:pt x="52" y="107"/>
                    </a:cubicBezTo>
                    <a:cubicBezTo>
                      <a:pt x="52" y="108"/>
                      <a:pt x="51" y="107"/>
                      <a:pt x="51" y="108"/>
                    </a:cubicBezTo>
                    <a:cubicBezTo>
                      <a:pt x="51" y="109"/>
                      <a:pt x="50" y="109"/>
                      <a:pt x="50" y="110"/>
                    </a:cubicBezTo>
                    <a:cubicBezTo>
                      <a:pt x="51" y="111"/>
                      <a:pt x="51" y="110"/>
                      <a:pt x="52" y="111"/>
                    </a:cubicBezTo>
                    <a:cubicBezTo>
                      <a:pt x="52" y="111"/>
                      <a:pt x="53" y="112"/>
                      <a:pt x="54" y="112"/>
                    </a:cubicBezTo>
                    <a:cubicBezTo>
                      <a:pt x="54" y="113"/>
                      <a:pt x="54" y="114"/>
                      <a:pt x="55" y="114"/>
                    </a:cubicBezTo>
                    <a:cubicBezTo>
                      <a:pt x="55" y="115"/>
                      <a:pt x="56" y="116"/>
                      <a:pt x="57" y="117"/>
                    </a:cubicBezTo>
                    <a:cubicBezTo>
                      <a:pt x="57" y="117"/>
                      <a:pt x="57" y="118"/>
                      <a:pt x="57" y="119"/>
                    </a:cubicBezTo>
                    <a:cubicBezTo>
                      <a:pt x="59" y="120"/>
                      <a:pt x="61" y="117"/>
                      <a:pt x="62" y="118"/>
                    </a:cubicBezTo>
                    <a:cubicBezTo>
                      <a:pt x="63" y="118"/>
                      <a:pt x="64" y="119"/>
                      <a:pt x="64" y="120"/>
                    </a:cubicBezTo>
                    <a:cubicBezTo>
                      <a:pt x="63" y="121"/>
                      <a:pt x="60" y="121"/>
                      <a:pt x="59" y="121"/>
                    </a:cubicBezTo>
                    <a:cubicBezTo>
                      <a:pt x="58" y="121"/>
                      <a:pt x="58" y="121"/>
                      <a:pt x="58" y="122"/>
                    </a:cubicBezTo>
                    <a:cubicBezTo>
                      <a:pt x="55" y="121"/>
                      <a:pt x="53" y="118"/>
                      <a:pt x="50" y="117"/>
                    </a:cubicBezTo>
                    <a:cubicBezTo>
                      <a:pt x="50" y="117"/>
                      <a:pt x="48" y="117"/>
                      <a:pt x="48" y="117"/>
                    </a:cubicBezTo>
                    <a:cubicBezTo>
                      <a:pt x="47" y="118"/>
                      <a:pt x="47" y="121"/>
                      <a:pt x="47" y="122"/>
                    </a:cubicBezTo>
                    <a:cubicBezTo>
                      <a:pt x="47" y="123"/>
                      <a:pt x="47" y="124"/>
                      <a:pt x="47" y="125"/>
                    </a:cubicBezTo>
                    <a:cubicBezTo>
                      <a:pt x="48" y="126"/>
                      <a:pt x="48" y="127"/>
                      <a:pt x="49" y="129"/>
                    </a:cubicBezTo>
                    <a:cubicBezTo>
                      <a:pt x="49" y="130"/>
                      <a:pt x="49" y="131"/>
                      <a:pt x="49" y="132"/>
                    </a:cubicBezTo>
                    <a:cubicBezTo>
                      <a:pt x="49" y="133"/>
                      <a:pt x="49" y="133"/>
                      <a:pt x="49" y="134"/>
                    </a:cubicBezTo>
                    <a:cubicBezTo>
                      <a:pt x="49" y="135"/>
                      <a:pt x="49" y="136"/>
                      <a:pt x="49" y="137"/>
                    </a:cubicBezTo>
                    <a:cubicBezTo>
                      <a:pt x="49" y="139"/>
                      <a:pt x="50" y="140"/>
                      <a:pt x="51" y="140"/>
                    </a:cubicBezTo>
                    <a:cubicBezTo>
                      <a:pt x="51" y="140"/>
                      <a:pt x="52" y="140"/>
                      <a:pt x="52" y="140"/>
                    </a:cubicBezTo>
                    <a:cubicBezTo>
                      <a:pt x="53" y="139"/>
                      <a:pt x="53" y="139"/>
                      <a:pt x="53" y="138"/>
                    </a:cubicBezTo>
                    <a:cubicBezTo>
                      <a:pt x="54" y="137"/>
                      <a:pt x="55" y="137"/>
                      <a:pt x="56" y="136"/>
                    </a:cubicBezTo>
                    <a:cubicBezTo>
                      <a:pt x="57" y="136"/>
                      <a:pt x="59" y="135"/>
                      <a:pt x="60" y="135"/>
                    </a:cubicBezTo>
                    <a:cubicBezTo>
                      <a:pt x="61" y="135"/>
                      <a:pt x="61" y="135"/>
                      <a:pt x="61" y="136"/>
                    </a:cubicBezTo>
                    <a:cubicBezTo>
                      <a:pt x="61" y="137"/>
                      <a:pt x="61" y="137"/>
                      <a:pt x="61" y="137"/>
                    </a:cubicBezTo>
                    <a:cubicBezTo>
                      <a:pt x="61" y="138"/>
                      <a:pt x="63" y="138"/>
                      <a:pt x="63" y="138"/>
                    </a:cubicBezTo>
                    <a:cubicBezTo>
                      <a:pt x="65" y="138"/>
                      <a:pt x="65" y="138"/>
                      <a:pt x="66" y="137"/>
                    </a:cubicBezTo>
                    <a:cubicBezTo>
                      <a:pt x="67" y="136"/>
                      <a:pt x="66" y="135"/>
                      <a:pt x="67" y="134"/>
                    </a:cubicBezTo>
                    <a:cubicBezTo>
                      <a:pt x="68" y="134"/>
                      <a:pt x="70" y="134"/>
                      <a:pt x="71" y="134"/>
                    </a:cubicBezTo>
                    <a:cubicBezTo>
                      <a:pt x="72" y="136"/>
                      <a:pt x="70" y="137"/>
                      <a:pt x="69" y="138"/>
                    </a:cubicBezTo>
                    <a:cubicBezTo>
                      <a:pt x="68" y="139"/>
                      <a:pt x="67" y="140"/>
                      <a:pt x="66" y="140"/>
                    </a:cubicBezTo>
                    <a:cubicBezTo>
                      <a:pt x="64" y="141"/>
                      <a:pt x="62" y="141"/>
                      <a:pt x="61" y="142"/>
                    </a:cubicBezTo>
                    <a:cubicBezTo>
                      <a:pt x="60" y="142"/>
                      <a:pt x="58" y="141"/>
                      <a:pt x="57" y="142"/>
                    </a:cubicBezTo>
                    <a:cubicBezTo>
                      <a:pt x="56" y="142"/>
                      <a:pt x="56" y="144"/>
                      <a:pt x="55" y="144"/>
                    </a:cubicBezTo>
                    <a:cubicBezTo>
                      <a:pt x="56" y="144"/>
                      <a:pt x="58" y="145"/>
                      <a:pt x="59" y="145"/>
                    </a:cubicBezTo>
                    <a:cubicBezTo>
                      <a:pt x="59" y="146"/>
                      <a:pt x="61" y="146"/>
                      <a:pt x="62" y="146"/>
                    </a:cubicBezTo>
                    <a:cubicBezTo>
                      <a:pt x="63" y="146"/>
                      <a:pt x="65" y="146"/>
                      <a:pt x="64" y="147"/>
                    </a:cubicBezTo>
                    <a:cubicBezTo>
                      <a:pt x="64" y="148"/>
                      <a:pt x="62" y="148"/>
                      <a:pt x="61" y="149"/>
                    </a:cubicBezTo>
                    <a:cubicBezTo>
                      <a:pt x="60" y="149"/>
                      <a:pt x="60" y="150"/>
                      <a:pt x="60" y="151"/>
                    </a:cubicBezTo>
                    <a:cubicBezTo>
                      <a:pt x="59" y="152"/>
                      <a:pt x="59" y="151"/>
                      <a:pt x="59" y="150"/>
                    </a:cubicBezTo>
                    <a:cubicBezTo>
                      <a:pt x="58" y="150"/>
                      <a:pt x="58" y="149"/>
                      <a:pt x="58" y="148"/>
                    </a:cubicBezTo>
                    <a:cubicBezTo>
                      <a:pt x="58" y="147"/>
                      <a:pt x="55" y="147"/>
                      <a:pt x="55" y="148"/>
                    </a:cubicBezTo>
                    <a:cubicBezTo>
                      <a:pt x="54" y="148"/>
                      <a:pt x="54" y="149"/>
                      <a:pt x="54" y="149"/>
                    </a:cubicBezTo>
                    <a:cubicBezTo>
                      <a:pt x="53" y="149"/>
                      <a:pt x="52" y="149"/>
                      <a:pt x="51" y="149"/>
                    </a:cubicBezTo>
                    <a:cubicBezTo>
                      <a:pt x="49" y="149"/>
                      <a:pt x="48" y="149"/>
                      <a:pt x="46" y="148"/>
                    </a:cubicBezTo>
                    <a:cubicBezTo>
                      <a:pt x="46" y="148"/>
                      <a:pt x="46" y="147"/>
                      <a:pt x="45" y="146"/>
                    </a:cubicBezTo>
                    <a:cubicBezTo>
                      <a:pt x="45" y="146"/>
                      <a:pt x="45" y="144"/>
                      <a:pt x="45" y="143"/>
                    </a:cubicBezTo>
                    <a:cubicBezTo>
                      <a:pt x="44" y="142"/>
                      <a:pt x="42" y="141"/>
                      <a:pt x="41" y="141"/>
                    </a:cubicBezTo>
                    <a:cubicBezTo>
                      <a:pt x="41" y="141"/>
                      <a:pt x="40" y="141"/>
                      <a:pt x="40" y="141"/>
                    </a:cubicBezTo>
                    <a:cubicBezTo>
                      <a:pt x="39" y="140"/>
                      <a:pt x="39" y="139"/>
                      <a:pt x="39" y="138"/>
                    </a:cubicBezTo>
                    <a:cubicBezTo>
                      <a:pt x="39" y="137"/>
                      <a:pt x="39" y="136"/>
                      <a:pt x="39" y="134"/>
                    </a:cubicBezTo>
                    <a:cubicBezTo>
                      <a:pt x="40" y="133"/>
                      <a:pt x="40" y="131"/>
                      <a:pt x="41" y="130"/>
                    </a:cubicBezTo>
                    <a:cubicBezTo>
                      <a:pt x="41" y="129"/>
                      <a:pt x="41" y="128"/>
                      <a:pt x="42" y="126"/>
                    </a:cubicBezTo>
                    <a:cubicBezTo>
                      <a:pt x="43" y="124"/>
                      <a:pt x="43" y="122"/>
                      <a:pt x="43" y="119"/>
                    </a:cubicBezTo>
                    <a:cubicBezTo>
                      <a:pt x="43" y="119"/>
                      <a:pt x="43" y="118"/>
                      <a:pt x="43" y="117"/>
                    </a:cubicBezTo>
                    <a:cubicBezTo>
                      <a:pt x="42" y="115"/>
                      <a:pt x="40" y="116"/>
                      <a:pt x="40" y="117"/>
                    </a:cubicBezTo>
                    <a:cubicBezTo>
                      <a:pt x="39" y="119"/>
                      <a:pt x="39" y="121"/>
                      <a:pt x="39" y="122"/>
                    </a:cubicBezTo>
                    <a:cubicBezTo>
                      <a:pt x="40" y="124"/>
                      <a:pt x="39" y="124"/>
                      <a:pt x="38" y="125"/>
                    </a:cubicBezTo>
                    <a:cubicBezTo>
                      <a:pt x="37" y="127"/>
                      <a:pt x="37" y="130"/>
                      <a:pt x="36" y="132"/>
                    </a:cubicBezTo>
                    <a:cubicBezTo>
                      <a:pt x="36" y="134"/>
                      <a:pt x="36" y="134"/>
                      <a:pt x="36" y="136"/>
                    </a:cubicBezTo>
                    <a:cubicBezTo>
                      <a:pt x="36" y="136"/>
                      <a:pt x="37" y="138"/>
                      <a:pt x="36" y="139"/>
                    </a:cubicBezTo>
                    <a:cubicBezTo>
                      <a:pt x="35" y="138"/>
                      <a:pt x="34" y="135"/>
                      <a:pt x="33" y="133"/>
                    </a:cubicBezTo>
                    <a:cubicBezTo>
                      <a:pt x="33" y="132"/>
                      <a:pt x="33" y="130"/>
                      <a:pt x="33" y="129"/>
                    </a:cubicBezTo>
                    <a:cubicBezTo>
                      <a:pt x="33" y="126"/>
                      <a:pt x="33" y="124"/>
                      <a:pt x="33" y="121"/>
                    </a:cubicBezTo>
                    <a:cubicBezTo>
                      <a:pt x="33" y="118"/>
                      <a:pt x="31" y="114"/>
                      <a:pt x="30" y="112"/>
                    </a:cubicBezTo>
                    <a:cubicBezTo>
                      <a:pt x="29" y="111"/>
                      <a:pt x="28" y="110"/>
                      <a:pt x="28" y="109"/>
                    </a:cubicBezTo>
                    <a:cubicBezTo>
                      <a:pt x="27" y="108"/>
                      <a:pt x="26" y="107"/>
                      <a:pt x="26" y="106"/>
                    </a:cubicBezTo>
                    <a:cubicBezTo>
                      <a:pt x="24" y="104"/>
                      <a:pt x="22" y="103"/>
                      <a:pt x="20" y="105"/>
                    </a:cubicBezTo>
                    <a:cubicBezTo>
                      <a:pt x="19" y="107"/>
                      <a:pt x="18" y="109"/>
                      <a:pt x="17" y="110"/>
                    </a:cubicBezTo>
                    <a:cubicBezTo>
                      <a:pt x="17" y="112"/>
                      <a:pt x="18" y="114"/>
                      <a:pt x="18" y="115"/>
                    </a:cubicBezTo>
                    <a:cubicBezTo>
                      <a:pt x="18" y="117"/>
                      <a:pt x="18" y="118"/>
                      <a:pt x="20" y="119"/>
                    </a:cubicBezTo>
                    <a:cubicBezTo>
                      <a:pt x="20" y="119"/>
                      <a:pt x="21" y="120"/>
                      <a:pt x="21" y="121"/>
                    </a:cubicBezTo>
                    <a:cubicBezTo>
                      <a:pt x="21" y="121"/>
                      <a:pt x="21" y="122"/>
                      <a:pt x="21" y="123"/>
                    </a:cubicBezTo>
                    <a:cubicBezTo>
                      <a:pt x="21" y="123"/>
                      <a:pt x="23" y="124"/>
                      <a:pt x="22" y="125"/>
                    </a:cubicBezTo>
                    <a:cubicBezTo>
                      <a:pt x="22" y="125"/>
                      <a:pt x="21" y="124"/>
                      <a:pt x="20" y="123"/>
                    </a:cubicBezTo>
                    <a:cubicBezTo>
                      <a:pt x="20" y="123"/>
                      <a:pt x="20" y="123"/>
                      <a:pt x="19" y="123"/>
                    </a:cubicBezTo>
                    <a:cubicBezTo>
                      <a:pt x="18" y="123"/>
                      <a:pt x="17" y="124"/>
                      <a:pt x="16" y="123"/>
                    </a:cubicBezTo>
                    <a:cubicBezTo>
                      <a:pt x="15" y="123"/>
                      <a:pt x="14" y="122"/>
                      <a:pt x="14" y="121"/>
                    </a:cubicBezTo>
                    <a:cubicBezTo>
                      <a:pt x="13" y="120"/>
                      <a:pt x="12" y="120"/>
                      <a:pt x="11" y="119"/>
                    </a:cubicBezTo>
                    <a:cubicBezTo>
                      <a:pt x="11" y="119"/>
                      <a:pt x="10" y="118"/>
                      <a:pt x="10" y="118"/>
                    </a:cubicBezTo>
                    <a:cubicBezTo>
                      <a:pt x="9" y="117"/>
                      <a:pt x="9" y="117"/>
                      <a:pt x="9" y="116"/>
                    </a:cubicBezTo>
                    <a:cubicBezTo>
                      <a:pt x="8" y="115"/>
                      <a:pt x="8" y="113"/>
                      <a:pt x="7" y="113"/>
                    </a:cubicBezTo>
                    <a:cubicBezTo>
                      <a:pt x="6" y="114"/>
                      <a:pt x="6" y="116"/>
                      <a:pt x="6" y="117"/>
                    </a:cubicBezTo>
                    <a:cubicBezTo>
                      <a:pt x="7" y="118"/>
                      <a:pt x="7" y="119"/>
                      <a:pt x="8" y="120"/>
                    </a:cubicBezTo>
                    <a:cubicBezTo>
                      <a:pt x="8" y="121"/>
                      <a:pt x="7" y="123"/>
                      <a:pt x="8" y="123"/>
                    </a:cubicBezTo>
                    <a:cubicBezTo>
                      <a:pt x="8" y="123"/>
                      <a:pt x="8" y="123"/>
                      <a:pt x="8" y="123"/>
                    </a:cubicBezTo>
                    <a:cubicBezTo>
                      <a:pt x="7" y="124"/>
                      <a:pt x="8" y="126"/>
                      <a:pt x="8" y="127"/>
                    </a:cubicBezTo>
                    <a:cubicBezTo>
                      <a:pt x="8" y="127"/>
                      <a:pt x="8" y="128"/>
                      <a:pt x="8" y="129"/>
                    </a:cubicBezTo>
                    <a:cubicBezTo>
                      <a:pt x="8" y="129"/>
                      <a:pt x="9" y="130"/>
                      <a:pt x="8" y="131"/>
                    </a:cubicBezTo>
                    <a:cubicBezTo>
                      <a:pt x="7" y="132"/>
                      <a:pt x="5" y="128"/>
                      <a:pt x="4" y="127"/>
                    </a:cubicBezTo>
                    <a:cubicBezTo>
                      <a:pt x="4" y="126"/>
                      <a:pt x="3" y="123"/>
                      <a:pt x="1" y="123"/>
                    </a:cubicBezTo>
                    <a:cubicBezTo>
                      <a:pt x="1" y="124"/>
                      <a:pt x="1" y="124"/>
                      <a:pt x="1" y="125"/>
                    </a:cubicBezTo>
                    <a:cubicBezTo>
                      <a:pt x="1" y="125"/>
                      <a:pt x="0" y="126"/>
                      <a:pt x="0" y="126"/>
                    </a:cubicBezTo>
                    <a:cubicBezTo>
                      <a:pt x="0" y="129"/>
                      <a:pt x="0" y="131"/>
                      <a:pt x="0" y="133"/>
                    </a:cubicBezTo>
                    <a:cubicBezTo>
                      <a:pt x="0" y="135"/>
                      <a:pt x="0" y="136"/>
                      <a:pt x="2" y="137"/>
                    </a:cubicBezTo>
                    <a:cubicBezTo>
                      <a:pt x="2" y="138"/>
                      <a:pt x="3" y="139"/>
                      <a:pt x="4" y="139"/>
                    </a:cubicBezTo>
                    <a:cubicBezTo>
                      <a:pt x="5" y="140"/>
                      <a:pt x="6" y="140"/>
                      <a:pt x="7" y="140"/>
                    </a:cubicBezTo>
                    <a:cubicBezTo>
                      <a:pt x="8" y="140"/>
                      <a:pt x="8" y="140"/>
                      <a:pt x="9" y="139"/>
                    </a:cubicBezTo>
                    <a:cubicBezTo>
                      <a:pt x="9" y="138"/>
                      <a:pt x="10" y="136"/>
                      <a:pt x="12" y="136"/>
                    </a:cubicBezTo>
                    <a:cubicBezTo>
                      <a:pt x="13" y="136"/>
                      <a:pt x="15" y="137"/>
                      <a:pt x="16" y="138"/>
                    </a:cubicBezTo>
                    <a:cubicBezTo>
                      <a:pt x="16" y="138"/>
                      <a:pt x="16" y="139"/>
                      <a:pt x="16" y="139"/>
                    </a:cubicBezTo>
                    <a:cubicBezTo>
                      <a:pt x="17" y="139"/>
                      <a:pt x="17" y="139"/>
                      <a:pt x="18" y="140"/>
                    </a:cubicBezTo>
                    <a:cubicBezTo>
                      <a:pt x="19" y="141"/>
                      <a:pt x="21" y="142"/>
                      <a:pt x="22" y="144"/>
                    </a:cubicBezTo>
                    <a:cubicBezTo>
                      <a:pt x="20" y="144"/>
                      <a:pt x="19" y="143"/>
                      <a:pt x="17" y="143"/>
                    </a:cubicBezTo>
                    <a:cubicBezTo>
                      <a:pt x="17" y="143"/>
                      <a:pt x="14" y="141"/>
                      <a:pt x="13" y="141"/>
                    </a:cubicBezTo>
                    <a:cubicBezTo>
                      <a:pt x="12" y="141"/>
                      <a:pt x="12" y="143"/>
                      <a:pt x="12" y="144"/>
                    </a:cubicBezTo>
                    <a:cubicBezTo>
                      <a:pt x="11" y="148"/>
                      <a:pt x="14" y="150"/>
                      <a:pt x="17" y="153"/>
                    </a:cubicBezTo>
                    <a:cubicBezTo>
                      <a:pt x="18" y="154"/>
                      <a:pt x="19" y="155"/>
                      <a:pt x="20" y="156"/>
                    </a:cubicBezTo>
                    <a:cubicBezTo>
                      <a:pt x="20" y="157"/>
                      <a:pt x="21" y="157"/>
                      <a:pt x="21" y="158"/>
                    </a:cubicBezTo>
                    <a:cubicBezTo>
                      <a:pt x="22" y="159"/>
                      <a:pt x="23" y="160"/>
                      <a:pt x="26" y="160"/>
                    </a:cubicBezTo>
                    <a:cubicBezTo>
                      <a:pt x="27" y="160"/>
                      <a:pt x="27" y="160"/>
                      <a:pt x="28" y="159"/>
                    </a:cubicBezTo>
                    <a:cubicBezTo>
                      <a:pt x="28" y="159"/>
                      <a:pt x="29" y="159"/>
                      <a:pt x="30" y="159"/>
                    </a:cubicBezTo>
                    <a:cubicBezTo>
                      <a:pt x="30" y="159"/>
                      <a:pt x="30" y="158"/>
                      <a:pt x="31" y="158"/>
                    </a:cubicBezTo>
                    <a:cubicBezTo>
                      <a:pt x="32" y="158"/>
                      <a:pt x="32" y="158"/>
                      <a:pt x="33" y="159"/>
                    </a:cubicBezTo>
                    <a:cubicBezTo>
                      <a:pt x="33" y="159"/>
                      <a:pt x="33" y="160"/>
                      <a:pt x="33" y="160"/>
                    </a:cubicBezTo>
                    <a:cubicBezTo>
                      <a:pt x="34" y="160"/>
                      <a:pt x="35" y="160"/>
                      <a:pt x="36" y="160"/>
                    </a:cubicBezTo>
                    <a:cubicBezTo>
                      <a:pt x="37" y="159"/>
                      <a:pt x="40" y="158"/>
                      <a:pt x="42" y="159"/>
                    </a:cubicBezTo>
                    <a:cubicBezTo>
                      <a:pt x="44" y="160"/>
                      <a:pt x="38" y="165"/>
                      <a:pt x="38" y="167"/>
                    </a:cubicBezTo>
                    <a:cubicBezTo>
                      <a:pt x="38" y="168"/>
                      <a:pt x="38" y="169"/>
                      <a:pt x="39" y="170"/>
                    </a:cubicBezTo>
                    <a:cubicBezTo>
                      <a:pt x="40" y="170"/>
                      <a:pt x="40" y="171"/>
                      <a:pt x="41" y="171"/>
                    </a:cubicBezTo>
                    <a:cubicBezTo>
                      <a:pt x="42" y="172"/>
                      <a:pt x="43" y="171"/>
                      <a:pt x="44" y="171"/>
                    </a:cubicBezTo>
                    <a:cubicBezTo>
                      <a:pt x="46" y="170"/>
                      <a:pt x="47" y="169"/>
                      <a:pt x="48" y="168"/>
                    </a:cubicBezTo>
                    <a:cubicBezTo>
                      <a:pt x="50" y="167"/>
                      <a:pt x="49" y="166"/>
                      <a:pt x="50" y="164"/>
                    </a:cubicBezTo>
                    <a:cubicBezTo>
                      <a:pt x="50" y="163"/>
                      <a:pt x="51" y="161"/>
                      <a:pt x="52" y="160"/>
                    </a:cubicBezTo>
                    <a:cubicBezTo>
                      <a:pt x="53" y="159"/>
                      <a:pt x="53" y="159"/>
                      <a:pt x="54" y="158"/>
                    </a:cubicBezTo>
                    <a:cubicBezTo>
                      <a:pt x="54" y="158"/>
                      <a:pt x="55" y="157"/>
                      <a:pt x="55" y="156"/>
                    </a:cubicBezTo>
                    <a:cubicBezTo>
                      <a:pt x="56" y="155"/>
                      <a:pt x="58" y="154"/>
                      <a:pt x="59" y="154"/>
                    </a:cubicBezTo>
                    <a:cubicBezTo>
                      <a:pt x="59" y="154"/>
                      <a:pt x="59" y="154"/>
                      <a:pt x="59" y="154"/>
                    </a:cubicBezTo>
                    <a:cubicBezTo>
                      <a:pt x="60" y="156"/>
                      <a:pt x="56" y="157"/>
                      <a:pt x="58" y="159"/>
                    </a:cubicBezTo>
                    <a:cubicBezTo>
                      <a:pt x="59" y="159"/>
                      <a:pt x="60" y="159"/>
                      <a:pt x="60" y="160"/>
                    </a:cubicBezTo>
                    <a:cubicBezTo>
                      <a:pt x="61" y="160"/>
                      <a:pt x="61" y="161"/>
                      <a:pt x="62" y="162"/>
                    </a:cubicBezTo>
                    <a:cubicBezTo>
                      <a:pt x="63" y="163"/>
                      <a:pt x="64" y="163"/>
                      <a:pt x="66" y="163"/>
                    </a:cubicBezTo>
                    <a:cubicBezTo>
                      <a:pt x="67" y="163"/>
                      <a:pt x="67" y="163"/>
                      <a:pt x="68" y="164"/>
                    </a:cubicBezTo>
                    <a:cubicBezTo>
                      <a:pt x="69" y="166"/>
                      <a:pt x="66" y="165"/>
                      <a:pt x="65" y="165"/>
                    </a:cubicBezTo>
                    <a:cubicBezTo>
                      <a:pt x="64" y="165"/>
                      <a:pt x="64" y="165"/>
                      <a:pt x="64" y="164"/>
                    </a:cubicBezTo>
                    <a:cubicBezTo>
                      <a:pt x="62" y="164"/>
                      <a:pt x="62" y="163"/>
                      <a:pt x="60" y="163"/>
                    </a:cubicBezTo>
                    <a:cubicBezTo>
                      <a:pt x="60" y="163"/>
                      <a:pt x="59" y="163"/>
                      <a:pt x="59" y="163"/>
                    </a:cubicBezTo>
                    <a:cubicBezTo>
                      <a:pt x="58" y="163"/>
                      <a:pt x="57" y="162"/>
                      <a:pt x="56" y="162"/>
                    </a:cubicBezTo>
                    <a:cubicBezTo>
                      <a:pt x="56" y="163"/>
                      <a:pt x="55" y="164"/>
                      <a:pt x="55" y="165"/>
                    </a:cubicBezTo>
                    <a:cubicBezTo>
                      <a:pt x="54" y="166"/>
                      <a:pt x="54" y="167"/>
                      <a:pt x="54" y="168"/>
                    </a:cubicBezTo>
                    <a:cubicBezTo>
                      <a:pt x="54" y="171"/>
                      <a:pt x="57" y="171"/>
                      <a:pt x="59" y="172"/>
                    </a:cubicBezTo>
                    <a:cubicBezTo>
                      <a:pt x="59" y="173"/>
                      <a:pt x="60" y="173"/>
                      <a:pt x="60" y="174"/>
                    </a:cubicBezTo>
                    <a:cubicBezTo>
                      <a:pt x="61" y="174"/>
                      <a:pt x="61" y="175"/>
                      <a:pt x="61" y="175"/>
                    </a:cubicBezTo>
                    <a:cubicBezTo>
                      <a:pt x="60" y="175"/>
                      <a:pt x="59" y="175"/>
                      <a:pt x="58" y="175"/>
                    </a:cubicBezTo>
                    <a:cubicBezTo>
                      <a:pt x="57" y="174"/>
                      <a:pt x="57" y="173"/>
                      <a:pt x="55" y="173"/>
                    </a:cubicBezTo>
                    <a:cubicBezTo>
                      <a:pt x="53" y="173"/>
                      <a:pt x="51" y="174"/>
                      <a:pt x="49" y="174"/>
                    </a:cubicBezTo>
                    <a:cubicBezTo>
                      <a:pt x="49" y="175"/>
                      <a:pt x="48" y="175"/>
                      <a:pt x="48" y="176"/>
                    </a:cubicBezTo>
                    <a:cubicBezTo>
                      <a:pt x="47" y="177"/>
                      <a:pt x="48" y="177"/>
                      <a:pt x="49" y="178"/>
                    </a:cubicBezTo>
                    <a:cubicBezTo>
                      <a:pt x="50" y="178"/>
                      <a:pt x="52" y="179"/>
                      <a:pt x="50" y="180"/>
                    </a:cubicBezTo>
                    <a:cubicBezTo>
                      <a:pt x="50" y="180"/>
                      <a:pt x="49" y="179"/>
                      <a:pt x="49" y="180"/>
                    </a:cubicBezTo>
                    <a:cubicBezTo>
                      <a:pt x="49" y="180"/>
                      <a:pt x="49" y="180"/>
                      <a:pt x="49" y="181"/>
                    </a:cubicBezTo>
                    <a:cubicBezTo>
                      <a:pt x="48" y="181"/>
                      <a:pt x="48" y="181"/>
                      <a:pt x="48" y="182"/>
                    </a:cubicBezTo>
                    <a:cubicBezTo>
                      <a:pt x="48" y="182"/>
                      <a:pt x="48" y="182"/>
                      <a:pt x="48" y="183"/>
                    </a:cubicBezTo>
                    <a:cubicBezTo>
                      <a:pt x="48" y="184"/>
                      <a:pt x="47" y="183"/>
                      <a:pt x="46" y="183"/>
                    </a:cubicBezTo>
                    <a:cubicBezTo>
                      <a:pt x="45" y="184"/>
                      <a:pt x="43" y="186"/>
                      <a:pt x="44" y="187"/>
                    </a:cubicBezTo>
                    <a:cubicBezTo>
                      <a:pt x="45" y="188"/>
                      <a:pt x="47" y="186"/>
                      <a:pt x="47" y="186"/>
                    </a:cubicBezTo>
                    <a:cubicBezTo>
                      <a:pt x="48" y="186"/>
                      <a:pt x="50" y="185"/>
                      <a:pt x="51" y="185"/>
                    </a:cubicBezTo>
                    <a:cubicBezTo>
                      <a:pt x="53" y="186"/>
                      <a:pt x="54" y="188"/>
                      <a:pt x="54" y="189"/>
                    </a:cubicBezTo>
                    <a:cubicBezTo>
                      <a:pt x="52" y="190"/>
                      <a:pt x="49" y="189"/>
                      <a:pt x="48" y="190"/>
                    </a:cubicBezTo>
                    <a:cubicBezTo>
                      <a:pt x="47" y="191"/>
                      <a:pt x="47" y="192"/>
                      <a:pt x="47" y="192"/>
                    </a:cubicBezTo>
                    <a:cubicBezTo>
                      <a:pt x="46" y="194"/>
                      <a:pt x="47" y="195"/>
                      <a:pt x="46" y="196"/>
                    </a:cubicBezTo>
                    <a:cubicBezTo>
                      <a:pt x="45" y="196"/>
                      <a:pt x="44" y="197"/>
                      <a:pt x="44" y="198"/>
                    </a:cubicBezTo>
                    <a:cubicBezTo>
                      <a:pt x="44" y="198"/>
                      <a:pt x="44" y="196"/>
                      <a:pt x="43" y="196"/>
                    </a:cubicBezTo>
                    <a:cubicBezTo>
                      <a:pt x="42" y="196"/>
                      <a:pt x="42" y="197"/>
                      <a:pt x="41" y="197"/>
                    </a:cubicBezTo>
                    <a:cubicBezTo>
                      <a:pt x="40" y="197"/>
                      <a:pt x="39" y="197"/>
                      <a:pt x="39" y="197"/>
                    </a:cubicBezTo>
                    <a:cubicBezTo>
                      <a:pt x="38" y="198"/>
                      <a:pt x="38" y="198"/>
                      <a:pt x="38" y="198"/>
                    </a:cubicBezTo>
                    <a:cubicBezTo>
                      <a:pt x="37" y="198"/>
                      <a:pt x="35" y="198"/>
                      <a:pt x="34" y="198"/>
                    </a:cubicBezTo>
                    <a:cubicBezTo>
                      <a:pt x="33" y="198"/>
                      <a:pt x="33" y="198"/>
                      <a:pt x="32" y="198"/>
                    </a:cubicBezTo>
                    <a:cubicBezTo>
                      <a:pt x="30" y="197"/>
                      <a:pt x="28" y="200"/>
                      <a:pt x="26" y="201"/>
                    </a:cubicBezTo>
                    <a:cubicBezTo>
                      <a:pt x="24" y="203"/>
                      <a:pt x="24" y="203"/>
                      <a:pt x="26" y="204"/>
                    </a:cubicBezTo>
                    <a:cubicBezTo>
                      <a:pt x="28" y="204"/>
                      <a:pt x="30" y="204"/>
                      <a:pt x="32" y="205"/>
                    </a:cubicBezTo>
                    <a:cubicBezTo>
                      <a:pt x="32" y="207"/>
                      <a:pt x="35" y="205"/>
                      <a:pt x="36" y="205"/>
                    </a:cubicBezTo>
                    <a:cubicBezTo>
                      <a:pt x="36" y="207"/>
                      <a:pt x="39" y="207"/>
                      <a:pt x="40" y="207"/>
                    </a:cubicBezTo>
                    <a:cubicBezTo>
                      <a:pt x="42" y="207"/>
                      <a:pt x="44" y="207"/>
                      <a:pt x="45" y="207"/>
                    </a:cubicBezTo>
                    <a:cubicBezTo>
                      <a:pt x="46" y="206"/>
                      <a:pt x="46" y="206"/>
                      <a:pt x="47" y="206"/>
                    </a:cubicBezTo>
                    <a:cubicBezTo>
                      <a:pt x="49" y="207"/>
                      <a:pt x="51" y="206"/>
                      <a:pt x="52" y="206"/>
                    </a:cubicBezTo>
                    <a:cubicBezTo>
                      <a:pt x="55" y="206"/>
                      <a:pt x="57" y="207"/>
                      <a:pt x="59" y="207"/>
                    </a:cubicBezTo>
                    <a:cubicBezTo>
                      <a:pt x="58" y="209"/>
                      <a:pt x="52" y="208"/>
                      <a:pt x="50" y="208"/>
                    </a:cubicBezTo>
                    <a:cubicBezTo>
                      <a:pt x="49" y="208"/>
                      <a:pt x="48" y="207"/>
                      <a:pt x="46" y="207"/>
                    </a:cubicBezTo>
                    <a:cubicBezTo>
                      <a:pt x="45" y="208"/>
                      <a:pt x="44" y="209"/>
                      <a:pt x="43" y="209"/>
                    </a:cubicBezTo>
                    <a:cubicBezTo>
                      <a:pt x="43" y="210"/>
                      <a:pt x="42" y="210"/>
                      <a:pt x="42" y="210"/>
                    </a:cubicBezTo>
                    <a:cubicBezTo>
                      <a:pt x="41" y="211"/>
                      <a:pt x="40" y="210"/>
                      <a:pt x="39" y="210"/>
                    </a:cubicBezTo>
                    <a:cubicBezTo>
                      <a:pt x="38" y="211"/>
                      <a:pt x="38" y="213"/>
                      <a:pt x="39" y="213"/>
                    </a:cubicBezTo>
                    <a:cubicBezTo>
                      <a:pt x="40" y="214"/>
                      <a:pt x="40" y="214"/>
                      <a:pt x="41" y="214"/>
                    </a:cubicBezTo>
                    <a:cubicBezTo>
                      <a:pt x="42" y="215"/>
                      <a:pt x="42" y="214"/>
                      <a:pt x="42" y="216"/>
                    </a:cubicBezTo>
                    <a:cubicBezTo>
                      <a:pt x="42" y="216"/>
                      <a:pt x="42" y="217"/>
                      <a:pt x="43" y="217"/>
                    </a:cubicBezTo>
                    <a:cubicBezTo>
                      <a:pt x="44" y="218"/>
                      <a:pt x="44" y="218"/>
                      <a:pt x="45" y="218"/>
                    </a:cubicBezTo>
                    <a:cubicBezTo>
                      <a:pt x="46" y="218"/>
                      <a:pt x="47" y="219"/>
                      <a:pt x="48" y="219"/>
                    </a:cubicBezTo>
                    <a:cubicBezTo>
                      <a:pt x="49" y="220"/>
                      <a:pt x="50" y="220"/>
                      <a:pt x="50" y="220"/>
                    </a:cubicBezTo>
                    <a:cubicBezTo>
                      <a:pt x="51" y="220"/>
                      <a:pt x="52" y="221"/>
                      <a:pt x="52" y="220"/>
                    </a:cubicBezTo>
                    <a:cubicBezTo>
                      <a:pt x="54" y="221"/>
                      <a:pt x="54" y="222"/>
                      <a:pt x="56" y="222"/>
                    </a:cubicBezTo>
                    <a:cubicBezTo>
                      <a:pt x="57" y="222"/>
                      <a:pt x="58" y="222"/>
                      <a:pt x="58" y="223"/>
                    </a:cubicBezTo>
                    <a:cubicBezTo>
                      <a:pt x="59" y="224"/>
                      <a:pt x="59" y="225"/>
                      <a:pt x="57" y="225"/>
                    </a:cubicBezTo>
                    <a:cubicBezTo>
                      <a:pt x="57" y="225"/>
                      <a:pt x="56" y="225"/>
                      <a:pt x="55" y="224"/>
                    </a:cubicBezTo>
                    <a:cubicBezTo>
                      <a:pt x="54" y="224"/>
                      <a:pt x="54" y="224"/>
                      <a:pt x="53" y="223"/>
                    </a:cubicBezTo>
                    <a:cubicBezTo>
                      <a:pt x="52" y="222"/>
                      <a:pt x="50" y="222"/>
                      <a:pt x="49" y="221"/>
                    </a:cubicBezTo>
                    <a:cubicBezTo>
                      <a:pt x="47" y="220"/>
                      <a:pt x="46" y="220"/>
                      <a:pt x="44" y="219"/>
                    </a:cubicBezTo>
                    <a:cubicBezTo>
                      <a:pt x="43" y="218"/>
                      <a:pt x="43" y="218"/>
                      <a:pt x="42" y="218"/>
                    </a:cubicBezTo>
                    <a:cubicBezTo>
                      <a:pt x="41" y="217"/>
                      <a:pt x="41" y="217"/>
                      <a:pt x="41" y="217"/>
                    </a:cubicBezTo>
                    <a:cubicBezTo>
                      <a:pt x="41" y="217"/>
                      <a:pt x="41" y="216"/>
                      <a:pt x="40" y="215"/>
                    </a:cubicBezTo>
                    <a:cubicBezTo>
                      <a:pt x="39" y="214"/>
                      <a:pt x="38" y="214"/>
                      <a:pt x="38" y="213"/>
                    </a:cubicBezTo>
                    <a:cubicBezTo>
                      <a:pt x="37" y="212"/>
                      <a:pt x="37" y="211"/>
                      <a:pt x="36" y="211"/>
                    </a:cubicBezTo>
                    <a:cubicBezTo>
                      <a:pt x="35" y="210"/>
                      <a:pt x="34" y="210"/>
                      <a:pt x="33" y="210"/>
                    </a:cubicBezTo>
                    <a:cubicBezTo>
                      <a:pt x="30" y="209"/>
                      <a:pt x="28" y="212"/>
                      <a:pt x="26" y="213"/>
                    </a:cubicBezTo>
                    <a:cubicBezTo>
                      <a:pt x="25" y="214"/>
                      <a:pt x="24" y="215"/>
                      <a:pt x="23" y="216"/>
                    </a:cubicBezTo>
                    <a:cubicBezTo>
                      <a:pt x="23" y="216"/>
                      <a:pt x="22" y="218"/>
                      <a:pt x="23" y="219"/>
                    </a:cubicBezTo>
                    <a:cubicBezTo>
                      <a:pt x="23" y="220"/>
                      <a:pt x="25" y="221"/>
                      <a:pt x="26" y="221"/>
                    </a:cubicBezTo>
                    <a:cubicBezTo>
                      <a:pt x="27" y="222"/>
                      <a:pt x="29" y="221"/>
                      <a:pt x="30" y="222"/>
                    </a:cubicBezTo>
                    <a:cubicBezTo>
                      <a:pt x="31" y="222"/>
                      <a:pt x="30" y="223"/>
                      <a:pt x="31" y="222"/>
                    </a:cubicBezTo>
                    <a:cubicBezTo>
                      <a:pt x="31" y="223"/>
                      <a:pt x="31" y="225"/>
                      <a:pt x="30" y="225"/>
                    </a:cubicBezTo>
                    <a:cubicBezTo>
                      <a:pt x="30" y="225"/>
                      <a:pt x="28" y="225"/>
                      <a:pt x="27" y="225"/>
                    </a:cubicBezTo>
                    <a:cubicBezTo>
                      <a:pt x="25" y="225"/>
                      <a:pt x="22" y="225"/>
                      <a:pt x="22" y="228"/>
                    </a:cubicBezTo>
                    <a:cubicBezTo>
                      <a:pt x="23" y="228"/>
                      <a:pt x="25" y="228"/>
                      <a:pt x="26" y="228"/>
                    </a:cubicBezTo>
                    <a:cubicBezTo>
                      <a:pt x="26" y="228"/>
                      <a:pt x="26" y="228"/>
                      <a:pt x="27" y="229"/>
                    </a:cubicBezTo>
                    <a:cubicBezTo>
                      <a:pt x="27" y="229"/>
                      <a:pt x="28" y="229"/>
                      <a:pt x="28" y="229"/>
                    </a:cubicBezTo>
                    <a:cubicBezTo>
                      <a:pt x="29" y="229"/>
                      <a:pt x="30" y="229"/>
                      <a:pt x="31" y="229"/>
                    </a:cubicBezTo>
                    <a:cubicBezTo>
                      <a:pt x="33" y="228"/>
                      <a:pt x="34" y="227"/>
                      <a:pt x="35" y="226"/>
                    </a:cubicBezTo>
                    <a:cubicBezTo>
                      <a:pt x="36" y="226"/>
                      <a:pt x="39" y="225"/>
                      <a:pt x="39" y="226"/>
                    </a:cubicBezTo>
                    <a:cubicBezTo>
                      <a:pt x="40" y="229"/>
                      <a:pt x="35" y="231"/>
                      <a:pt x="33" y="232"/>
                    </a:cubicBezTo>
                    <a:cubicBezTo>
                      <a:pt x="32" y="233"/>
                      <a:pt x="26" y="237"/>
                      <a:pt x="30" y="238"/>
                    </a:cubicBezTo>
                    <a:cubicBezTo>
                      <a:pt x="31" y="238"/>
                      <a:pt x="34" y="238"/>
                      <a:pt x="36" y="238"/>
                    </a:cubicBezTo>
                    <a:cubicBezTo>
                      <a:pt x="38" y="238"/>
                      <a:pt x="39" y="236"/>
                      <a:pt x="41" y="236"/>
                    </a:cubicBezTo>
                    <a:cubicBezTo>
                      <a:pt x="42" y="240"/>
                      <a:pt x="35" y="240"/>
                      <a:pt x="33" y="240"/>
                    </a:cubicBezTo>
                    <a:cubicBezTo>
                      <a:pt x="30" y="240"/>
                      <a:pt x="26" y="240"/>
                      <a:pt x="23" y="239"/>
                    </a:cubicBezTo>
                    <a:cubicBezTo>
                      <a:pt x="22" y="239"/>
                      <a:pt x="20" y="239"/>
                      <a:pt x="18" y="239"/>
                    </a:cubicBezTo>
                    <a:cubicBezTo>
                      <a:pt x="17" y="240"/>
                      <a:pt x="17" y="242"/>
                      <a:pt x="18" y="243"/>
                    </a:cubicBezTo>
                    <a:cubicBezTo>
                      <a:pt x="22" y="245"/>
                      <a:pt x="25" y="247"/>
                      <a:pt x="29" y="247"/>
                    </a:cubicBezTo>
                    <a:cubicBezTo>
                      <a:pt x="30" y="247"/>
                      <a:pt x="32" y="247"/>
                      <a:pt x="34" y="247"/>
                    </a:cubicBezTo>
                    <a:cubicBezTo>
                      <a:pt x="34" y="247"/>
                      <a:pt x="35" y="246"/>
                      <a:pt x="35" y="246"/>
                    </a:cubicBezTo>
                    <a:cubicBezTo>
                      <a:pt x="37" y="245"/>
                      <a:pt x="39" y="245"/>
                      <a:pt x="40" y="244"/>
                    </a:cubicBezTo>
                    <a:cubicBezTo>
                      <a:pt x="43" y="243"/>
                      <a:pt x="47" y="244"/>
                      <a:pt x="50" y="243"/>
                    </a:cubicBezTo>
                    <a:cubicBezTo>
                      <a:pt x="51" y="242"/>
                      <a:pt x="53" y="241"/>
                      <a:pt x="54" y="241"/>
                    </a:cubicBezTo>
                    <a:cubicBezTo>
                      <a:pt x="56" y="240"/>
                      <a:pt x="58" y="239"/>
                      <a:pt x="59" y="236"/>
                    </a:cubicBezTo>
                    <a:cubicBezTo>
                      <a:pt x="59" y="234"/>
                      <a:pt x="58" y="233"/>
                      <a:pt x="58" y="231"/>
                    </a:cubicBezTo>
                    <a:cubicBezTo>
                      <a:pt x="58" y="230"/>
                      <a:pt x="58" y="228"/>
                      <a:pt x="57" y="228"/>
                    </a:cubicBezTo>
                    <a:cubicBezTo>
                      <a:pt x="57" y="228"/>
                      <a:pt x="56" y="227"/>
                      <a:pt x="56" y="227"/>
                    </a:cubicBezTo>
                    <a:cubicBezTo>
                      <a:pt x="57" y="227"/>
                      <a:pt x="57" y="227"/>
                      <a:pt x="58" y="226"/>
                    </a:cubicBezTo>
                    <a:cubicBezTo>
                      <a:pt x="58" y="226"/>
                      <a:pt x="60" y="226"/>
                      <a:pt x="60" y="226"/>
                    </a:cubicBezTo>
                    <a:cubicBezTo>
                      <a:pt x="60" y="226"/>
                      <a:pt x="61" y="225"/>
                      <a:pt x="61" y="225"/>
                    </a:cubicBezTo>
                    <a:cubicBezTo>
                      <a:pt x="62" y="224"/>
                      <a:pt x="62" y="223"/>
                      <a:pt x="62" y="223"/>
                    </a:cubicBezTo>
                    <a:cubicBezTo>
                      <a:pt x="62" y="222"/>
                      <a:pt x="62" y="222"/>
                      <a:pt x="63" y="221"/>
                    </a:cubicBezTo>
                    <a:cubicBezTo>
                      <a:pt x="64" y="221"/>
                      <a:pt x="64" y="220"/>
                      <a:pt x="64" y="220"/>
                    </a:cubicBezTo>
                    <a:cubicBezTo>
                      <a:pt x="65" y="219"/>
                      <a:pt x="66" y="219"/>
                      <a:pt x="67" y="218"/>
                    </a:cubicBezTo>
                    <a:cubicBezTo>
                      <a:pt x="67" y="217"/>
                      <a:pt x="67" y="215"/>
                      <a:pt x="68" y="214"/>
                    </a:cubicBezTo>
                    <a:cubicBezTo>
                      <a:pt x="69" y="213"/>
                      <a:pt x="70" y="213"/>
                      <a:pt x="71" y="212"/>
                    </a:cubicBezTo>
                    <a:cubicBezTo>
                      <a:pt x="71" y="211"/>
                      <a:pt x="72" y="211"/>
                      <a:pt x="72" y="210"/>
                    </a:cubicBezTo>
                    <a:cubicBezTo>
                      <a:pt x="72" y="210"/>
                      <a:pt x="73" y="209"/>
                      <a:pt x="73" y="209"/>
                    </a:cubicBezTo>
                    <a:cubicBezTo>
                      <a:pt x="73" y="209"/>
                      <a:pt x="73" y="209"/>
                      <a:pt x="74" y="208"/>
                    </a:cubicBezTo>
                    <a:cubicBezTo>
                      <a:pt x="74" y="208"/>
                      <a:pt x="74" y="208"/>
                      <a:pt x="74" y="208"/>
                    </a:cubicBezTo>
                    <a:cubicBezTo>
                      <a:pt x="75" y="207"/>
                      <a:pt x="76" y="207"/>
                      <a:pt x="76" y="206"/>
                    </a:cubicBezTo>
                    <a:cubicBezTo>
                      <a:pt x="78" y="204"/>
                      <a:pt x="84" y="196"/>
                      <a:pt x="85" y="195"/>
                    </a:cubicBezTo>
                    <a:cubicBezTo>
                      <a:pt x="85" y="194"/>
                      <a:pt x="86" y="193"/>
                      <a:pt x="86" y="193"/>
                    </a:cubicBezTo>
                    <a:cubicBezTo>
                      <a:pt x="86" y="193"/>
                      <a:pt x="87" y="193"/>
                      <a:pt x="87" y="192"/>
                    </a:cubicBezTo>
                    <a:cubicBezTo>
                      <a:pt x="87" y="192"/>
                      <a:pt x="87" y="191"/>
                      <a:pt x="87" y="191"/>
                    </a:cubicBezTo>
                    <a:cubicBezTo>
                      <a:pt x="88" y="189"/>
                      <a:pt x="98" y="179"/>
                      <a:pt x="99" y="177"/>
                    </a:cubicBezTo>
                    <a:cubicBezTo>
                      <a:pt x="99" y="176"/>
                      <a:pt x="100" y="176"/>
                      <a:pt x="100" y="175"/>
                    </a:cubicBezTo>
                    <a:cubicBezTo>
                      <a:pt x="101" y="174"/>
                      <a:pt x="102" y="172"/>
                      <a:pt x="101" y="175"/>
                    </a:cubicBezTo>
                    <a:cubicBezTo>
                      <a:pt x="100" y="177"/>
                      <a:pt x="92" y="189"/>
                      <a:pt x="92" y="189"/>
                    </a:cubicBezTo>
                    <a:cubicBezTo>
                      <a:pt x="90" y="190"/>
                      <a:pt x="90" y="191"/>
                      <a:pt x="89" y="192"/>
                    </a:cubicBezTo>
                    <a:cubicBezTo>
                      <a:pt x="86" y="195"/>
                      <a:pt x="85" y="198"/>
                      <a:pt x="82" y="202"/>
                    </a:cubicBezTo>
                    <a:cubicBezTo>
                      <a:pt x="81" y="203"/>
                      <a:pt x="81" y="204"/>
                      <a:pt x="79" y="206"/>
                    </a:cubicBezTo>
                    <a:cubicBezTo>
                      <a:pt x="78" y="208"/>
                      <a:pt x="76" y="209"/>
                      <a:pt x="75" y="211"/>
                    </a:cubicBezTo>
                    <a:cubicBezTo>
                      <a:pt x="72" y="214"/>
                      <a:pt x="72" y="218"/>
                      <a:pt x="70" y="222"/>
                    </a:cubicBezTo>
                    <a:cubicBezTo>
                      <a:pt x="70" y="223"/>
                      <a:pt x="69" y="222"/>
                      <a:pt x="69" y="223"/>
                    </a:cubicBezTo>
                    <a:cubicBezTo>
                      <a:pt x="68" y="224"/>
                      <a:pt x="69" y="226"/>
                      <a:pt x="68" y="226"/>
                    </a:cubicBezTo>
                    <a:cubicBezTo>
                      <a:pt x="68" y="227"/>
                      <a:pt x="68" y="229"/>
                      <a:pt x="68" y="230"/>
                    </a:cubicBezTo>
                    <a:cubicBezTo>
                      <a:pt x="70" y="229"/>
                      <a:pt x="73" y="229"/>
                      <a:pt x="75" y="229"/>
                    </a:cubicBezTo>
                    <a:cubicBezTo>
                      <a:pt x="68" y="231"/>
                      <a:pt x="68" y="231"/>
                      <a:pt x="68" y="231"/>
                    </a:cubicBezTo>
                    <a:cubicBezTo>
                      <a:pt x="68" y="231"/>
                      <a:pt x="68" y="232"/>
                      <a:pt x="68" y="232"/>
                    </a:cubicBezTo>
                    <a:cubicBezTo>
                      <a:pt x="67" y="232"/>
                      <a:pt x="67" y="232"/>
                      <a:pt x="66" y="232"/>
                    </a:cubicBezTo>
                    <a:cubicBezTo>
                      <a:pt x="68" y="231"/>
                      <a:pt x="68" y="231"/>
                      <a:pt x="68" y="231"/>
                    </a:cubicBezTo>
                    <a:cubicBezTo>
                      <a:pt x="68" y="231"/>
                      <a:pt x="68" y="230"/>
                      <a:pt x="68" y="230"/>
                    </a:cubicBezTo>
                    <a:cubicBezTo>
                      <a:pt x="68" y="230"/>
                      <a:pt x="67" y="230"/>
                      <a:pt x="67" y="231"/>
                    </a:cubicBezTo>
                    <a:cubicBezTo>
                      <a:pt x="65" y="232"/>
                      <a:pt x="66" y="233"/>
                      <a:pt x="66" y="236"/>
                    </a:cubicBezTo>
                    <a:cubicBezTo>
                      <a:pt x="62" y="237"/>
                      <a:pt x="63" y="239"/>
                      <a:pt x="61" y="243"/>
                    </a:cubicBezTo>
                    <a:cubicBezTo>
                      <a:pt x="60" y="245"/>
                      <a:pt x="59" y="245"/>
                      <a:pt x="59" y="248"/>
                    </a:cubicBezTo>
                    <a:cubicBezTo>
                      <a:pt x="59" y="250"/>
                      <a:pt x="59" y="252"/>
                      <a:pt x="59" y="254"/>
                    </a:cubicBezTo>
                    <a:cubicBezTo>
                      <a:pt x="60" y="254"/>
                      <a:pt x="64" y="244"/>
                      <a:pt x="67" y="250"/>
                    </a:cubicBezTo>
                    <a:cubicBezTo>
                      <a:pt x="63" y="252"/>
                      <a:pt x="65" y="255"/>
                      <a:pt x="64" y="258"/>
                    </a:cubicBezTo>
                    <a:cubicBezTo>
                      <a:pt x="64" y="258"/>
                      <a:pt x="63" y="258"/>
                      <a:pt x="63" y="258"/>
                    </a:cubicBezTo>
                    <a:cubicBezTo>
                      <a:pt x="62" y="259"/>
                      <a:pt x="62" y="260"/>
                      <a:pt x="63" y="261"/>
                    </a:cubicBezTo>
                    <a:cubicBezTo>
                      <a:pt x="63" y="262"/>
                      <a:pt x="64" y="262"/>
                      <a:pt x="64" y="262"/>
                    </a:cubicBezTo>
                    <a:cubicBezTo>
                      <a:pt x="64" y="262"/>
                      <a:pt x="64" y="263"/>
                      <a:pt x="64" y="264"/>
                    </a:cubicBezTo>
                    <a:cubicBezTo>
                      <a:pt x="61" y="263"/>
                      <a:pt x="62" y="270"/>
                      <a:pt x="62" y="272"/>
                    </a:cubicBezTo>
                    <a:cubicBezTo>
                      <a:pt x="62" y="275"/>
                      <a:pt x="60" y="277"/>
                      <a:pt x="60" y="280"/>
                    </a:cubicBezTo>
                    <a:cubicBezTo>
                      <a:pt x="60" y="283"/>
                      <a:pt x="60" y="286"/>
                      <a:pt x="60" y="288"/>
                    </a:cubicBezTo>
                    <a:cubicBezTo>
                      <a:pt x="59" y="289"/>
                      <a:pt x="60" y="291"/>
                      <a:pt x="60" y="291"/>
                    </a:cubicBezTo>
                    <a:cubicBezTo>
                      <a:pt x="59" y="292"/>
                      <a:pt x="58" y="292"/>
                      <a:pt x="58" y="293"/>
                    </a:cubicBezTo>
                    <a:cubicBezTo>
                      <a:pt x="57" y="294"/>
                      <a:pt x="57" y="294"/>
                      <a:pt x="57" y="296"/>
                    </a:cubicBezTo>
                    <a:cubicBezTo>
                      <a:pt x="62" y="297"/>
                      <a:pt x="63" y="295"/>
                      <a:pt x="65" y="291"/>
                    </a:cubicBezTo>
                    <a:cubicBezTo>
                      <a:pt x="68" y="287"/>
                      <a:pt x="71" y="285"/>
                      <a:pt x="71" y="280"/>
                    </a:cubicBezTo>
                    <a:cubicBezTo>
                      <a:pt x="71" y="277"/>
                      <a:pt x="70" y="271"/>
                      <a:pt x="71" y="268"/>
                    </a:cubicBezTo>
                    <a:cubicBezTo>
                      <a:pt x="73" y="267"/>
                      <a:pt x="75" y="268"/>
                      <a:pt x="77" y="267"/>
                    </a:cubicBezTo>
                    <a:cubicBezTo>
                      <a:pt x="78" y="267"/>
                      <a:pt x="80" y="266"/>
                      <a:pt x="81" y="265"/>
                    </a:cubicBezTo>
                    <a:cubicBezTo>
                      <a:pt x="83" y="269"/>
                      <a:pt x="78" y="270"/>
                      <a:pt x="76" y="273"/>
                    </a:cubicBezTo>
                    <a:cubicBezTo>
                      <a:pt x="75" y="274"/>
                      <a:pt x="76" y="275"/>
                      <a:pt x="75" y="275"/>
                    </a:cubicBezTo>
                    <a:cubicBezTo>
                      <a:pt x="75" y="276"/>
                      <a:pt x="73" y="276"/>
                      <a:pt x="73" y="277"/>
                    </a:cubicBezTo>
                    <a:cubicBezTo>
                      <a:pt x="72" y="278"/>
                      <a:pt x="72" y="281"/>
                      <a:pt x="72" y="282"/>
                    </a:cubicBezTo>
                    <a:cubicBezTo>
                      <a:pt x="73" y="286"/>
                      <a:pt x="75" y="291"/>
                      <a:pt x="79" y="290"/>
                    </a:cubicBezTo>
                    <a:cubicBezTo>
                      <a:pt x="82" y="289"/>
                      <a:pt x="81" y="290"/>
                      <a:pt x="81" y="286"/>
                    </a:cubicBezTo>
                    <a:cubicBezTo>
                      <a:pt x="82" y="284"/>
                      <a:pt x="83" y="283"/>
                      <a:pt x="86" y="284"/>
                    </a:cubicBezTo>
                    <a:cubicBezTo>
                      <a:pt x="86" y="287"/>
                      <a:pt x="86" y="288"/>
                      <a:pt x="88" y="290"/>
                    </a:cubicBezTo>
                    <a:cubicBezTo>
                      <a:pt x="90" y="292"/>
                      <a:pt x="91" y="294"/>
                      <a:pt x="92" y="296"/>
                    </a:cubicBezTo>
                    <a:cubicBezTo>
                      <a:pt x="93" y="298"/>
                      <a:pt x="94" y="301"/>
                      <a:pt x="95" y="298"/>
                    </a:cubicBezTo>
                    <a:cubicBezTo>
                      <a:pt x="95" y="297"/>
                      <a:pt x="95" y="294"/>
                      <a:pt x="95" y="293"/>
                    </a:cubicBezTo>
                    <a:cubicBezTo>
                      <a:pt x="95" y="291"/>
                      <a:pt x="93" y="290"/>
                      <a:pt x="94" y="288"/>
                    </a:cubicBezTo>
                    <a:cubicBezTo>
                      <a:pt x="95" y="288"/>
                      <a:pt x="96" y="288"/>
                      <a:pt x="98" y="288"/>
                    </a:cubicBezTo>
                    <a:cubicBezTo>
                      <a:pt x="98" y="287"/>
                      <a:pt x="98" y="285"/>
                      <a:pt x="98" y="283"/>
                    </a:cubicBezTo>
                    <a:cubicBezTo>
                      <a:pt x="98" y="280"/>
                      <a:pt x="98" y="279"/>
                      <a:pt x="99" y="277"/>
                    </a:cubicBezTo>
                    <a:cubicBezTo>
                      <a:pt x="100" y="276"/>
                      <a:pt x="100" y="273"/>
                      <a:pt x="101" y="272"/>
                    </a:cubicBezTo>
                    <a:cubicBezTo>
                      <a:pt x="104" y="272"/>
                      <a:pt x="103" y="275"/>
                      <a:pt x="103" y="277"/>
                    </a:cubicBezTo>
                    <a:cubicBezTo>
                      <a:pt x="106" y="277"/>
                      <a:pt x="112" y="275"/>
                      <a:pt x="110" y="279"/>
                    </a:cubicBezTo>
                    <a:cubicBezTo>
                      <a:pt x="108" y="280"/>
                      <a:pt x="105" y="279"/>
                      <a:pt x="103" y="280"/>
                    </a:cubicBezTo>
                    <a:cubicBezTo>
                      <a:pt x="101" y="281"/>
                      <a:pt x="102" y="283"/>
                      <a:pt x="102" y="285"/>
                    </a:cubicBezTo>
                    <a:cubicBezTo>
                      <a:pt x="101" y="288"/>
                      <a:pt x="99" y="288"/>
                      <a:pt x="98" y="290"/>
                    </a:cubicBezTo>
                    <a:cubicBezTo>
                      <a:pt x="97" y="292"/>
                      <a:pt x="97" y="294"/>
                      <a:pt x="97" y="296"/>
                    </a:cubicBezTo>
                    <a:cubicBezTo>
                      <a:pt x="98" y="297"/>
                      <a:pt x="98" y="298"/>
                      <a:pt x="99" y="299"/>
                    </a:cubicBezTo>
                    <a:cubicBezTo>
                      <a:pt x="99" y="300"/>
                      <a:pt x="98" y="301"/>
                      <a:pt x="99" y="301"/>
                    </a:cubicBezTo>
                    <a:cubicBezTo>
                      <a:pt x="99" y="302"/>
                      <a:pt x="100" y="302"/>
                      <a:pt x="100" y="302"/>
                    </a:cubicBezTo>
                    <a:cubicBezTo>
                      <a:pt x="101" y="303"/>
                      <a:pt x="102" y="305"/>
                      <a:pt x="103" y="306"/>
                    </a:cubicBezTo>
                    <a:cubicBezTo>
                      <a:pt x="103" y="307"/>
                      <a:pt x="105" y="307"/>
                      <a:pt x="106" y="308"/>
                    </a:cubicBezTo>
                    <a:cubicBezTo>
                      <a:pt x="107" y="308"/>
                      <a:pt x="108" y="310"/>
                      <a:pt x="110" y="310"/>
                    </a:cubicBezTo>
                    <a:cubicBezTo>
                      <a:pt x="111" y="310"/>
                      <a:pt x="112" y="310"/>
                      <a:pt x="113" y="311"/>
                    </a:cubicBezTo>
                    <a:cubicBezTo>
                      <a:pt x="114" y="312"/>
                      <a:pt x="114" y="319"/>
                      <a:pt x="113" y="320"/>
                    </a:cubicBezTo>
                    <a:cubicBezTo>
                      <a:pt x="110" y="320"/>
                      <a:pt x="109" y="324"/>
                      <a:pt x="108" y="327"/>
                    </a:cubicBezTo>
                    <a:cubicBezTo>
                      <a:pt x="107" y="330"/>
                      <a:pt x="107" y="332"/>
                      <a:pt x="106" y="336"/>
                    </a:cubicBezTo>
                    <a:cubicBezTo>
                      <a:pt x="105" y="341"/>
                      <a:pt x="102" y="347"/>
                      <a:pt x="98" y="351"/>
                    </a:cubicBezTo>
                    <a:cubicBezTo>
                      <a:pt x="97" y="353"/>
                      <a:pt x="95" y="355"/>
                      <a:pt x="93" y="356"/>
                    </a:cubicBezTo>
                    <a:cubicBezTo>
                      <a:pt x="91" y="359"/>
                      <a:pt x="91" y="362"/>
                      <a:pt x="91" y="365"/>
                    </a:cubicBezTo>
                    <a:cubicBezTo>
                      <a:pt x="91" y="369"/>
                      <a:pt x="92" y="377"/>
                      <a:pt x="96" y="379"/>
                    </a:cubicBezTo>
                    <a:cubicBezTo>
                      <a:pt x="93" y="380"/>
                      <a:pt x="92" y="373"/>
                      <a:pt x="91" y="372"/>
                    </a:cubicBezTo>
                    <a:cubicBezTo>
                      <a:pt x="90" y="368"/>
                      <a:pt x="88" y="367"/>
                      <a:pt x="84" y="368"/>
                    </a:cubicBezTo>
                    <a:cubicBezTo>
                      <a:pt x="83" y="371"/>
                      <a:pt x="83" y="374"/>
                      <a:pt x="84" y="377"/>
                    </a:cubicBezTo>
                    <a:cubicBezTo>
                      <a:pt x="85" y="380"/>
                      <a:pt x="87" y="383"/>
                      <a:pt x="89" y="385"/>
                    </a:cubicBezTo>
                    <a:cubicBezTo>
                      <a:pt x="90" y="386"/>
                      <a:pt x="92" y="387"/>
                      <a:pt x="93" y="388"/>
                    </a:cubicBezTo>
                    <a:cubicBezTo>
                      <a:pt x="94" y="390"/>
                      <a:pt x="97" y="405"/>
                      <a:pt x="101" y="403"/>
                    </a:cubicBezTo>
                    <a:cubicBezTo>
                      <a:pt x="102" y="398"/>
                      <a:pt x="99" y="392"/>
                      <a:pt x="99" y="387"/>
                    </a:cubicBezTo>
                    <a:cubicBezTo>
                      <a:pt x="99" y="383"/>
                      <a:pt x="98" y="380"/>
                      <a:pt x="102" y="378"/>
                    </a:cubicBezTo>
                    <a:cubicBezTo>
                      <a:pt x="105" y="377"/>
                      <a:pt x="105" y="378"/>
                      <a:pt x="107" y="381"/>
                    </a:cubicBezTo>
                    <a:cubicBezTo>
                      <a:pt x="107" y="382"/>
                      <a:pt x="109" y="382"/>
                      <a:pt x="109" y="382"/>
                    </a:cubicBezTo>
                    <a:cubicBezTo>
                      <a:pt x="110" y="384"/>
                      <a:pt x="111" y="385"/>
                      <a:pt x="112" y="386"/>
                    </a:cubicBezTo>
                    <a:cubicBezTo>
                      <a:pt x="113" y="388"/>
                      <a:pt x="115" y="389"/>
                      <a:pt x="117" y="390"/>
                    </a:cubicBezTo>
                    <a:cubicBezTo>
                      <a:pt x="121" y="394"/>
                      <a:pt x="123" y="399"/>
                      <a:pt x="130" y="399"/>
                    </a:cubicBezTo>
                    <a:cubicBezTo>
                      <a:pt x="131" y="395"/>
                      <a:pt x="130" y="395"/>
                      <a:pt x="128" y="391"/>
                    </a:cubicBezTo>
                    <a:cubicBezTo>
                      <a:pt x="127" y="388"/>
                      <a:pt x="127" y="385"/>
                      <a:pt x="127" y="381"/>
                    </a:cubicBezTo>
                    <a:cubicBezTo>
                      <a:pt x="127" y="376"/>
                      <a:pt x="130" y="380"/>
                      <a:pt x="133" y="382"/>
                    </a:cubicBezTo>
                    <a:cubicBezTo>
                      <a:pt x="137" y="384"/>
                      <a:pt x="136" y="385"/>
                      <a:pt x="137" y="390"/>
                    </a:cubicBezTo>
                    <a:cubicBezTo>
                      <a:pt x="139" y="390"/>
                      <a:pt x="142" y="391"/>
                      <a:pt x="145" y="391"/>
                    </a:cubicBezTo>
                    <a:cubicBezTo>
                      <a:pt x="145" y="391"/>
                      <a:pt x="147" y="392"/>
                      <a:pt x="147" y="392"/>
                    </a:cubicBezTo>
                    <a:cubicBezTo>
                      <a:pt x="148" y="392"/>
                      <a:pt x="149" y="390"/>
                      <a:pt x="150" y="390"/>
                    </a:cubicBezTo>
                    <a:cubicBezTo>
                      <a:pt x="153" y="389"/>
                      <a:pt x="154" y="390"/>
                      <a:pt x="156" y="388"/>
                    </a:cubicBezTo>
                    <a:cubicBezTo>
                      <a:pt x="158" y="386"/>
                      <a:pt x="158" y="385"/>
                      <a:pt x="160" y="383"/>
                    </a:cubicBezTo>
                    <a:cubicBezTo>
                      <a:pt x="162" y="381"/>
                      <a:pt x="162" y="380"/>
                      <a:pt x="165" y="381"/>
                    </a:cubicBezTo>
                    <a:cubicBezTo>
                      <a:pt x="166" y="381"/>
                      <a:pt x="166" y="382"/>
                      <a:pt x="166" y="383"/>
                    </a:cubicBezTo>
                    <a:cubicBezTo>
                      <a:pt x="167" y="383"/>
                      <a:pt x="168" y="382"/>
                      <a:pt x="168" y="383"/>
                    </a:cubicBezTo>
                    <a:cubicBezTo>
                      <a:pt x="169" y="383"/>
                      <a:pt x="170" y="383"/>
                      <a:pt x="171" y="383"/>
                    </a:cubicBezTo>
                    <a:cubicBezTo>
                      <a:pt x="174" y="382"/>
                      <a:pt x="175" y="381"/>
                      <a:pt x="174" y="378"/>
                    </a:cubicBezTo>
                    <a:cubicBezTo>
                      <a:pt x="174" y="377"/>
                      <a:pt x="172" y="376"/>
                      <a:pt x="171" y="375"/>
                    </a:cubicBezTo>
                    <a:cubicBezTo>
                      <a:pt x="171" y="374"/>
                      <a:pt x="171" y="373"/>
                      <a:pt x="172" y="372"/>
                    </a:cubicBezTo>
                    <a:cubicBezTo>
                      <a:pt x="175" y="371"/>
                      <a:pt x="177" y="372"/>
                      <a:pt x="180" y="372"/>
                    </a:cubicBezTo>
                    <a:cubicBezTo>
                      <a:pt x="183" y="372"/>
                      <a:pt x="185" y="372"/>
                      <a:pt x="187" y="372"/>
                    </a:cubicBezTo>
                    <a:cubicBezTo>
                      <a:pt x="189" y="371"/>
                      <a:pt x="191" y="370"/>
                      <a:pt x="193" y="369"/>
                    </a:cubicBezTo>
                    <a:cubicBezTo>
                      <a:pt x="196" y="368"/>
                      <a:pt x="197" y="366"/>
                      <a:pt x="201" y="367"/>
                    </a:cubicBezTo>
                    <a:cubicBezTo>
                      <a:pt x="201" y="368"/>
                      <a:pt x="201" y="369"/>
                      <a:pt x="201" y="371"/>
                    </a:cubicBezTo>
                    <a:cubicBezTo>
                      <a:pt x="197" y="370"/>
                      <a:pt x="195" y="375"/>
                      <a:pt x="192" y="375"/>
                    </a:cubicBezTo>
                    <a:cubicBezTo>
                      <a:pt x="190" y="376"/>
                      <a:pt x="189" y="373"/>
                      <a:pt x="187" y="374"/>
                    </a:cubicBezTo>
                    <a:cubicBezTo>
                      <a:pt x="186" y="375"/>
                      <a:pt x="186" y="377"/>
                      <a:pt x="186" y="378"/>
                    </a:cubicBezTo>
                    <a:cubicBezTo>
                      <a:pt x="185" y="378"/>
                      <a:pt x="183" y="378"/>
                      <a:pt x="182" y="378"/>
                    </a:cubicBezTo>
                    <a:cubicBezTo>
                      <a:pt x="180" y="379"/>
                      <a:pt x="182" y="378"/>
                      <a:pt x="180" y="380"/>
                    </a:cubicBezTo>
                    <a:cubicBezTo>
                      <a:pt x="179" y="382"/>
                      <a:pt x="178" y="385"/>
                      <a:pt x="176" y="388"/>
                    </a:cubicBezTo>
                    <a:cubicBezTo>
                      <a:pt x="175" y="389"/>
                      <a:pt x="175" y="390"/>
                      <a:pt x="174" y="391"/>
                    </a:cubicBezTo>
                    <a:cubicBezTo>
                      <a:pt x="174" y="391"/>
                      <a:pt x="174" y="392"/>
                      <a:pt x="173" y="392"/>
                    </a:cubicBezTo>
                    <a:cubicBezTo>
                      <a:pt x="173" y="392"/>
                      <a:pt x="172" y="392"/>
                      <a:pt x="171" y="392"/>
                    </a:cubicBezTo>
                    <a:cubicBezTo>
                      <a:pt x="170" y="393"/>
                      <a:pt x="170" y="394"/>
                      <a:pt x="169" y="395"/>
                    </a:cubicBezTo>
                    <a:cubicBezTo>
                      <a:pt x="169" y="396"/>
                      <a:pt x="169" y="397"/>
                      <a:pt x="169" y="397"/>
                    </a:cubicBezTo>
                    <a:cubicBezTo>
                      <a:pt x="169" y="398"/>
                      <a:pt x="168" y="398"/>
                      <a:pt x="168" y="399"/>
                    </a:cubicBezTo>
                    <a:cubicBezTo>
                      <a:pt x="165" y="402"/>
                      <a:pt x="164" y="409"/>
                      <a:pt x="165" y="414"/>
                    </a:cubicBezTo>
                    <a:cubicBezTo>
                      <a:pt x="166" y="418"/>
                      <a:pt x="171" y="422"/>
                      <a:pt x="172" y="425"/>
                    </a:cubicBezTo>
                    <a:cubicBezTo>
                      <a:pt x="173" y="427"/>
                      <a:pt x="173" y="429"/>
                      <a:pt x="174" y="430"/>
                    </a:cubicBezTo>
                    <a:cubicBezTo>
                      <a:pt x="174" y="431"/>
                      <a:pt x="175" y="432"/>
                      <a:pt x="176" y="433"/>
                    </a:cubicBezTo>
                    <a:cubicBezTo>
                      <a:pt x="176" y="434"/>
                      <a:pt x="177" y="434"/>
                      <a:pt x="177" y="435"/>
                    </a:cubicBezTo>
                    <a:cubicBezTo>
                      <a:pt x="178" y="435"/>
                      <a:pt x="177" y="436"/>
                      <a:pt x="177" y="437"/>
                    </a:cubicBezTo>
                    <a:cubicBezTo>
                      <a:pt x="180" y="441"/>
                      <a:pt x="186" y="442"/>
                      <a:pt x="185" y="448"/>
                    </a:cubicBezTo>
                    <a:cubicBezTo>
                      <a:pt x="184" y="450"/>
                      <a:pt x="182" y="452"/>
                      <a:pt x="185" y="454"/>
                    </a:cubicBezTo>
                    <a:cubicBezTo>
                      <a:pt x="185" y="455"/>
                      <a:pt x="187" y="456"/>
                      <a:pt x="188" y="456"/>
                    </a:cubicBezTo>
                    <a:cubicBezTo>
                      <a:pt x="190" y="455"/>
                      <a:pt x="189" y="454"/>
                      <a:pt x="190" y="453"/>
                    </a:cubicBezTo>
                    <a:cubicBezTo>
                      <a:pt x="192" y="452"/>
                      <a:pt x="193" y="453"/>
                      <a:pt x="195" y="451"/>
                    </a:cubicBezTo>
                    <a:cubicBezTo>
                      <a:pt x="196" y="449"/>
                      <a:pt x="196" y="447"/>
                      <a:pt x="199" y="448"/>
                    </a:cubicBezTo>
                    <a:cubicBezTo>
                      <a:pt x="202" y="449"/>
                      <a:pt x="203" y="452"/>
                      <a:pt x="205" y="448"/>
                    </a:cubicBezTo>
                    <a:cubicBezTo>
                      <a:pt x="206" y="446"/>
                      <a:pt x="206" y="442"/>
                      <a:pt x="209" y="443"/>
                    </a:cubicBezTo>
                    <a:cubicBezTo>
                      <a:pt x="212" y="443"/>
                      <a:pt x="213" y="447"/>
                      <a:pt x="212" y="449"/>
                    </a:cubicBezTo>
                    <a:cubicBezTo>
                      <a:pt x="212" y="452"/>
                      <a:pt x="209" y="452"/>
                      <a:pt x="208" y="455"/>
                    </a:cubicBezTo>
                    <a:cubicBezTo>
                      <a:pt x="206" y="455"/>
                      <a:pt x="205" y="459"/>
                      <a:pt x="205" y="461"/>
                    </a:cubicBezTo>
                    <a:cubicBezTo>
                      <a:pt x="205" y="461"/>
                      <a:pt x="206" y="462"/>
                      <a:pt x="206" y="462"/>
                    </a:cubicBezTo>
                    <a:cubicBezTo>
                      <a:pt x="206" y="463"/>
                      <a:pt x="206" y="464"/>
                      <a:pt x="206" y="465"/>
                    </a:cubicBezTo>
                    <a:cubicBezTo>
                      <a:pt x="205" y="466"/>
                      <a:pt x="205" y="466"/>
                      <a:pt x="204" y="468"/>
                    </a:cubicBezTo>
                    <a:cubicBezTo>
                      <a:pt x="204" y="468"/>
                      <a:pt x="203" y="467"/>
                      <a:pt x="203" y="467"/>
                    </a:cubicBezTo>
                    <a:cubicBezTo>
                      <a:pt x="202" y="468"/>
                      <a:pt x="202" y="468"/>
                      <a:pt x="202" y="469"/>
                    </a:cubicBezTo>
                    <a:cubicBezTo>
                      <a:pt x="201" y="469"/>
                      <a:pt x="200" y="470"/>
                      <a:pt x="200" y="471"/>
                    </a:cubicBezTo>
                    <a:cubicBezTo>
                      <a:pt x="198" y="473"/>
                      <a:pt x="197" y="474"/>
                      <a:pt x="199" y="476"/>
                    </a:cubicBezTo>
                    <a:cubicBezTo>
                      <a:pt x="198" y="478"/>
                      <a:pt x="196" y="478"/>
                      <a:pt x="195" y="480"/>
                    </a:cubicBezTo>
                    <a:cubicBezTo>
                      <a:pt x="193" y="483"/>
                      <a:pt x="195" y="483"/>
                      <a:pt x="196" y="485"/>
                    </a:cubicBezTo>
                    <a:cubicBezTo>
                      <a:pt x="197" y="487"/>
                      <a:pt x="198" y="490"/>
                      <a:pt x="197" y="492"/>
                    </a:cubicBezTo>
                    <a:cubicBezTo>
                      <a:pt x="196" y="494"/>
                      <a:pt x="194" y="494"/>
                      <a:pt x="194" y="498"/>
                    </a:cubicBezTo>
                    <a:cubicBezTo>
                      <a:pt x="194" y="500"/>
                      <a:pt x="195" y="502"/>
                      <a:pt x="194" y="504"/>
                    </a:cubicBezTo>
                    <a:cubicBezTo>
                      <a:pt x="194" y="506"/>
                      <a:pt x="195" y="510"/>
                      <a:pt x="194" y="511"/>
                    </a:cubicBezTo>
                    <a:cubicBezTo>
                      <a:pt x="193" y="515"/>
                      <a:pt x="187" y="512"/>
                      <a:pt x="188" y="516"/>
                    </a:cubicBezTo>
                    <a:cubicBezTo>
                      <a:pt x="188" y="517"/>
                      <a:pt x="190" y="518"/>
                      <a:pt x="190" y="519"/>
                    </a:cubicBezTo>
                    <a:cubicBezTo>
                      <a:pt x="190" y="520"/>
                      <a:pt x="189" y="521"/>
                      <a:pt x="189" y="522"/>
                    </a:cubicBezTo>
                    <a:cubicBezTo>
                      <a:pt x="187" y="523"/>
                      <a:pt x="186" y="521"/>
                      <a:pt x="185" y="519"/>
                    </a:cubicBezTo>
                    <a:cubicBezTo>
                      <a:pt x="184" y="518"/>
                      <a:pt x="182" y="518"/>
                      <a:pt x="181" y="517"/>
                    </a:cubicBezTo>
                    <a:cubicBezTo>
                      <a:pt x="180" y="516"/>
                      <a:pt x="179" y="514"/>
                      <a:pt x="178" y="514"/>
                    </a:cubicBezTo>
                    <a:cubicBezTo>
                      <a:pt x="176" y="513"/>
                      <a:pt x="173" y="515"/>
                      <a:pt x="174" y="517"/>
                    </a:cubicBezTo>
                    <a:cubicBezTo>
                      <a:pt x="169" y="518"/>
                      <a:pt x="161" y="511"/>
                      <a:pt x="157" y="514"/>
                    </a:cubicBezTo>
                    <a:cubicBezTo>
                      <a:pt x="163" y="515"/>
                      <a:pt x="160" y="523"/>
                      <a:pt x="163" y="525"/>
                    </a:cubicBezTo>
                    <a:cubicBezTo>
                      <a:pt x="160" y="525"/>
                      <a:pt x="155" y="524"/>
                      <a:pt x="152" y="525"/>
                    </a:cubicBezTo>
                    <a:cubicBezTo>
                      <a:pt x="150" y="526"/>
                      <a:pt x="151" y="530"/>
                      <a:pt x="148" y="531"/>
                    </a:cubicBezTo>
                    <a:cubicBezTo>
                      <a:pt x="148" y="531"/>
                      <a:pt x="146" y="532"/>
                      <a:pt x="146" y="532"/>
                    </a:cubicBezTo>
                    <a:cubicBezTo>
                      <a:pt x="144" y="533"/>
                      <a:pt x="143" y="533"/>
                      <a:pt x="142" y="531"/>
                    </a:cubicBezTo>
                    <a:cubicBezTo>
                      <a:pt x="141" y="529"/>
                      <a:pt x="143" y="529"/>
                      <a:pt x="143" y="528"/>
                    </a:cubicBezTo>
                    <a:cubicBezTo>
                      <a:pt x="144" y="526"/>
                      <a:pt x="144" y="526"/>
                      <a:pt x="144" y="523"/>
                    </a:cubicBezTo>
                    <a:cubicBezTo>
                      <a:pt x="142" y="522"/>
                      <a:pt x="142" y="524"/>
                      <a:pt x="141" y="525"/>
                    </a:cubicBezTo>
                    <a:cubicBezTo>
                      <a:pt x="139" y="525"/>
                      <a:pt x="138" y="525"/>
                      <a:pt x="136" y="525"/>
                    </a:cubicBezTo>
                    <a:cubicBezTo>
                      <a:pt x="136" y="523"/>
                      <a:pt x="136" y="522"/>
                      <a:pt x="135" y="520"/>
                    </a:cubicBezTo>
                    <a:cubicBezTo>
                      <a:pt x="134" y="518"/>
                      <a:pt x="132" y="515"/>
                      <a:pt x="130" y="514"/>
                    </a:cubicBezTo>
                    <a:cubicBezTo>
                      <a:pt x="128" y="512"/>
                      <a:pt x="123" y="513"/>
                      <a:pt x="120" y="513"/>
                    </a:cubicBezTo>
                    <a:cubicBezTo>
                      <a:pt x="116" y="513"/>
                      <a:pt x="112" y="516"/>
                      <a:pt x="114" y="521"/>
                    </a:cubicBezTo>
                    <a:cubicBezTo>
                      <a:pt x="115" y="523"/>
                      <a:pt x="119" y="525"/>
                      <a:pt x="118" y="526"/>
                    </a:cubicBezTo>
                    <a:cubicBezTo>
                      <a:pt x="116" y="529"/>
                      <a:pt x="109" y="520"/>
                      <a:pt x="107" y="521"/>
                    </a:cubicBezTo>
                    <a:cubicBezTo>
                      <a:pt x="109" y="525"/>
                      <a:pt x="112" y="529"/>
                      <a:pt x="115" y="531"/>
                    </a:cubicBezTo>
                    <a:cubicBezTo>
                      <a:pt x="118" y="534"/>
                      <a:pt x="121" y="532"/>
                      <a:pt x="122" y="537"/>
                    </a:cubicBezTo>
                    <a:cubicBezTo>
                      <a:pt x="125" y="537"/>
                      <a:pt x="124" y="539"/>
                      <a:pt x="126" y="541"/>
                    </a:cubicBezTo>
                    <a:cubicBezTo>
                      <a:pt x="127" y="543"/>
                      <a:pt x="129" y="543"/>
                      <a:pt x="130" y="545"/>
                    </a:cubicBezTo>
                    <a:cubicBezTo>
                      <a:pt x="129" y="545"/>
                      <a:pt x="128" y="548"/>
                      <a:pt x="127" y="549"/>
                    </a:cubicBezTo>
                    <a:cubicBezTo>
                      <a:pt x="125" y="552"/>
                      <a:pt x="124" y="556"/>
                      <a:pt x="123" y="560"/>
                    </a:cubicBezTo>
                    <a:cubicBezTo>
                      <a:pt x="123" y="559"/>
                      <a:pt x="123" y="559"/>
                      <a:pt x="123" y="558"/>
                    </a:cubicBezTo>
                    <a:cubicBezTo>
                      <a:pt x="122" y="560"/>
                      <a:pt x="120" y="562"/>
                      <a:pt x="118" y="563"/>
                    </a:cubicBezTo>
                    <a:cubicBezTo>
                      <a:pt x="117" y="564"/>
                      <a:pt x="114" y="563"/>
                      <a:pt x="112" y="564"/>
                    </a:cubicBezTo>
                    <a:cubicBezTo>
                      <a:pt x="112" y="564"/>
                      <a:pt x="111" y="565"/>
                      <a:pt x="110" y="566"/>
                    </a:cubicBezTo>
                    <a:cubicBezTo>
                      <a:pt x="109" y="567"/>
                      <a:pt x="109" y="566"/>
                      <a:pt x="108" y="568"/>
                    </a:cubicBezTo>
                    <a:cubicBezTo>
                      <a:pt x="106" y="570"/>
                      <a:pt x="106" y="572"/>
                      <a:pt x="107" y="574"/>
                    </a:cubicBezTo>
                    <a:cubicBezTo>
                      <a:pt x="108" y="574"/>
                      <a:pt x="110" y="574"/>
                      <a:pt x="112" y="574"/>
                    </a:cubicBezTo>
                    <a:cubicBezTo>
                      <a:pt x="113" y="574"/>
                      <a:pt x="112" y="575"/>
                      <a:pt x="113" y="576"/>
                    </a:cubicBezTo>
                    <a:cubicBezTo>
                      <a:pt x="114" y="576"/>
                      <a:pt x="116" y="576"/>
                      <a:pt x="117" y="576"/>
                    </a:cubicBezTo>
                    <a:cubicBezTo>
                      <a:pt x="122" y="577"/>
                      <a:pt x="121" y="570"/>
                      <a:pt x="124" y="567"/>
                    </a:cubicBezTo>
                    <a:cubicBezTo>
                      <a:pt x="126" y="564"/>
                      <a:pt x="129" y="563"/>
                      <a:pt x="132" y="561"/>
                    </a:cubicBezTo>
                    <a:cubicBezTo>
                      <a:pt x="135" y="559"/>
                      <a:pt x="141" y="558"/>
                      <a:pt x="144" y="559"/>
                    </a:cubicBezTo>
                    <a:cubicBezTo>
                      <a:pt x="144" y="561"/>
                      <a:pt x="143" y="562"/>
                      <a:pt x="143" y="563"/>
                    </a:cubicBezTo>
                    <a:cubicBezTo>
                      <a:pt x="142" y="565"/>
                      <a:pt x="142" y="565"/>
                      <a:pt x="142" y="567"/>
                    </a:cubicBezTo>
                    <a:cubicBezTo>
                      <a:pt x="142" y="570"/>
                      <a:pt x="146" y="574"/>
                      <a:pt x="142" y="574"/>
                    </a:cubicBezTo>
                    <a:cubicBezTo>
                      <a:pt x="142" y="576"/>
                      <a:pt x="141" y="577"/>
                      <a:pt x="141" y="578"/>
                    </a:cubicBezTo>
                    <a:cubicBezTo>
                      <a:pt x="141" y="580"/>
                      <a:pt x="143" y="582"/>
                      <a:pt x="143" y="584"/>
                    </a:cubicBezTo>
                    <a:cubicBezTo>
                      <a:pt x="143" y="585"/>
                      <a:pt x="139" y="589"/>
                      <a:pt x="143" y="590"/>
                    </a:cubicBezTo>
                    <a:cubicBezTo>
                      <a:pt x="143" y="592"/>
                      <a:pt x="145" y="595"/>
                      <a:pt x="144" y="597"/>
                    </a:cubicBezTo>
                    <a:cubicBezTo>
                      <a:pt x="144" y="598"/>
                      <a:pt x="143" y="598"/>
                      <a:pt x="142" y="600"/>
                    </a:cubicBezTo>
                    <a:cubicBezTo>
                      <a:pt x="141" y="601"/>
                      <a:pt x="141" y="602"/>
                      <a:pt x="141" y="603"/>
                    </a:cubicBezTo>
                    <a:cubicBezTo>
                      <a:pt x="141" y="605"/>
                      <a:pt x="140" y="606"/>
                      <a:pt x="139" y="608"/>
                    </a:cubicBezTo>
                    <a:cubicBezTo>
                      <a:pt x="139" y="609"/>
                      <a:pt x="140" y="611"/>
                      <a:pt x="139" y="612"/>
                    </a:cubicBezTo>
                    <a:cubicBezTo>
                      <a:pt x="139" y="613"/>
                      <a:pt x="137" y="613"/>
                      <a:pt x="137" y="614"/>
                    </a:cubicBezTo>
                    <a:cubicBezTo>
                      <a:pt x="136" y="615"/>
                      <a:pt x="136" y="616"/>
                      <a:pt x="136" y="617"/>
                    </a:cubicBezTo>
                    <a:cubicBezTo>
                      <a:pt x="134" y="621"/>
                      <a:pt x="134" y="619"/>
                      <a:pt x="132" y="620"/>
                    </a:cubicBezTo>
                    <a:cubicBezTo>
                      <a:pt x="130" y="621"/>
                      <a:pt x="129" y="623"/>
                      <a:pt x="128" y="624"/>
                    </a:cubicBezTo>
                    <a:cubicBezTo>
                      <a:pt x="127" y="624"/>
                      <a:pt x="126" y="625"/>
                      <a:pt x="125" y="625"/>
                    </a:cubicBezTo>
                    <a:cubicBezTo>
                      <a:pt x="125" y="626"/>
                      <a:pt x="124" y="625"/>
                      <a:pt x="123" y="626"/>
                    </a:cubicBezTo>
                    <a:cubicBezTo>
                      <a:pt x="122" y="626"/>
                      <a:pt x="121" y="629"/>
                      <a:pt x="120" y="630"/>
                    </a:cubicBezTo>
                    <a:cubicBezTo>
                      <a:pt x="118" y="631"/>
                      <a:pt x="115" y="629"/>
                      <a:pt x="113" y="630"/>
                    </a:cubicBezTo>
                    <a:cubicBezTo>
                      <a:pt x="113" y="630"/>
                      <a:pt x="112" y="631"/>
                      <a:pt x="112" y="631"/>
                    </a:cubicBezTo>
                    <a:cubicBezTo>
                      <a:pt x="111" y="631"/>
                      <a:pt x="109" y="631"/>
                      <a:pt x="109" y="631"/>
                    </a:cubicBezTo>
                    <a:cubicBezTo>
                      <a:pt x="108" y="632"/>
                      <a:pt x="106" y="633"/>
                      <a:pt x="105" y="634"/>
                    </a:cubicBezTo>
                    <a:cubicBezTo>
                      <a:pt x="104" y="635"/>
                      <a:pt x="104" y="637"/>
                      <a:pt x="103" y="638"/>
                    </a:cubicBezTo>
                    <a:cubicBezTo>
                      <a:pt x="101" y="640"/>
                      <a:pt x="95" y="639"/>
                      <a:pt x="93" y="637"/>
                    </a:cubicBezTo>
                    <a:cubicBezTo>
                      <a:pt x="91" y="636"/>
                      <a:pt x="92" y="635"/>
                      <a:pt x="89" y="636"/>
                    </a:cubicBezTo>
                    <a:cubicBezTo>
                      <a:pt x="87" y="638"/>
                      <a:pt x="88" y="639"/>
                      <a:pt x="87" y="642"/>
                    </a:cubicBezTo>
                    <a:cubicBezTo>
                      <a:pt x="86" y="643"/>
                      <a:pt x="82" y="642"/>
                      <a:pt x="82" y="643"/>
                    </a:cubicBezTo>
                    <a:cubicBezTo>
                      <a:pt x="81" y="644"/>
                      <a:pt x="82" y="648"/>
                      <a:pt x="81" y="650"/>
                    </a:cubicBezTo>
                    <a:cubicBezTo>
                      <a:pt x="79" y="653"/>
                      <a:pt x="76" y="651"/>
                      <a:pt x="75" y="655"/>
                    </a:cubicBezTo>
                    <a:cubicBezTo>
                      <a:pt x="77" y="655"/>
                      <a:pt x="82" y="654"/>
                      <a:pt x="85" y="655"/>
                    </a:cubicBezTo>
                    <a:cubicBezTo>
                      <a:pt x="88" y="656"/>
                      <a:pt x="86" y="658"/>
                      <a:pt x="85" y="660"/>
                    </a:cubicBezTo>
                    <a:cubicBezTo>
                      <a:pt x="83" y="662"/>
                      <a:pt x="82" y="663"/>
                      <a:pt x="79" y="664"/>
                    </a:cubicBezTo>
                    <a:cubicBezTo>
                      <a:pt x="78" y="665"/>
                      <a:pt x="77" y="664"/>
                      <a:pt x="76" y="666"/>
                    </a:cubicBezTo>
                    <a:cubicBezTo>
                      <a:pt x="76" y="669"/>
                      <a:pt x="77" y="669"/>
                      <a:pt x="79" y="670"/>
                    </a:cubicBezTo>
                    <a:cubicBezTo>
                      <a:pt x="82" y="672"/>
                      <a:pt x="84" y="672"/>
                      <a:pt x="87" y="672"/>
                    </a:cubicBezTo>
                    <a:cubicBezTo>
                      <a:pt x="88" y="672"/>
                      <a:pt x="89" y="672"/>
                      <a:pt x="89" y="672"/>
                    </a:cubicBezTo>
                    <a:cubicBezTo>
                      <a:pt x="90" y="673"/>
                      <a:pt x="90" y="674"/>
                      <a:pt x="90" y="674"/>
                    </a:cubicBezTo>
                    <a:cubicBezTo>
                      <a:pt x="92" y="675"/>
                      <a:pt x="93" y="675"/>
                      <a:pt x="95" y="675"/>
                    </a:cubicBezTo>
                    <a:cubicBezTo>
                      <a:pt x="97" y="675"/>
                      <a:pt x="100" y="675"/>
                      <a:pt x="102" y="675"/>
                    </a:cubicBezTo>
                    <a:cubicBezTo>
                      <a:pt x="104" y="676"/>
                      <a:pt x="103" y="676"/>
                      <a:pt x="105" y="677"/>
                    </a:cubicBezTo>
                    <a:cubicBezTo>
                      <a:pt x="105" y="678"/>
                      <a:pt x="105" y="679"/>
                      <a:pt x="107" y="678"/>
                    </a:cubicBezTo>
                    <a:cubicBezTo>
                      <a:pt x="110" y="677"/>
                      <a:pt x="107" y="674"/>
                      <a:pt x="108" y="672"/>
                    </a:cubicBezTo>
                    <a:cubicBezTo>
                      <a:pt x="111" y="671"/>
                      <a:pt x="113" y="671"/>
                      <a:pt x="116" y="671"/>
                    </a:cubicBezTo>
                    <a:cubicBezTo>
                      <a:pt x="119" y="671"/>
                      <a:pt x="119" y="669"/>
                      <a:pt x="122" y="669"/>
                    </a:cubicBezTo>
                    <a:cubicBezTo>
                      <a:pt x="125" y="668"/>
                      <a:pt x="127" y="668"/>
                      <a:pt x="128" y="671"/>
                    </a:cubicBezTo>
                    <a:cubicBezTo>
                      <a:pt x="128" y="673"/>
                      <a:pt x="127" y="677"/>
                      <a:pt x="128" y="678"/>
                    </a:cubicBezTo>
                    <a:cubicBezTo>
                      <a:pt x="129" y="679"/>
                      <a:pt x="131" y="679"/>
                      <a:pt x="131" y="679"/>
                    </a:cubicBezTo>
                    <a:cubicBezTo>
                      <a:pt x="133" y="680"/>
                      <a:pt x="133" y="682"/>
                      <a:pt x="134" y="682"/>
                    </a:cubicBezTo>
                    <a:cubicBezTo>
                      <a:pt x="135" y="683"/>
                      <a:pt x="139" y="682"/>
                      <a:pt x="140" y="682"/>
                    </a:cubicBezTo>
                    <a:cubicBezTo>
                      <a:pt x="143" y="682"/>
                      <a:pt x="143" y="682"/>
                      <a:pt x="145" y="680"/>
                    </a:cubicBezTo>
                    <a:cubicBezTo>
                      <a:pt x="148" y="678"/>
                      <a:pt x="147" y="678"/>
                      <a:pt x="147" y="675"/>
                    </a:cubicBezTo>
                    <a:cubicBezTo>
                      <a:pt x="148" y="672"/>
                      <a:pt x="148" y="671"/>
                      <a:pt x="151" y="672"/>
                    </a:cubicBezTo>
                    <a:cubicBezTo>
                      <a:pt x="153" y="672"/>
                      <a:pt x="154" y="672"/>
                      <a:pt x="155" y="675"/>
                    </a:cubicBezTo>
                    <a:cubicBezTo>
                      <a:pt x="155" y="676"/>
                      <a:pt x="154" y="678"/>
                      <a:pt x="155" y="678"/>
                    </a:cubicBezTo>
                    <a:cubicBezTo>
                      <a:pt x="156" y="680"/>
                      <a:pt x="158" y="680"/>
                      <a:pt x="160" y="681"/>
                    </a:cubicBezTo>
                    <a:cubicBezTo>
                      <a:pt x="162" y="682"/>
                      <a:pt x="163" y="684"/>
                      <a:pt x="165" y="686"/>
                    </a:cubicBezTo>
                    <a:cubicBezTo>
                      <a:pt x="166" y="689"/>
                      <a:pt x="167" y="691"/>
                      <a:pt x="169" y="691"/>
                    </a:cubicBezTo>
                    <a:cubicBezTo>
                      <a:pt x="171" y="692"/>
                      <a:pt x="172" y="691"/>
                      <a:pt x="173" y="692"/>
                    </a:cubicBezTo>
                    <a:cubicBezTo>
                      <a:pt x="176" y="693"/>
                      <a:pt x="176" y="694"/>
                      <a:pt x="179" y="695"/>
                    </a:cubicBezTo>
                    <a:cubicBezTo>
                      <a:pt x="182" y="696"/>
                      <a:pt x="185" y="697"/>
                      <a:pt x="189" y="697"/>
                    </a:cubicBezTo>
                    <a:cubicBezTo>
                      <a:pt x="191" y="697"/>
                      <a:pt x="193" y="696"/>
                      <a:pt x="194" y="694"/>
                    </a:cubicBezTo>
                    <a:cubicBezTo>
                      <a:pt x="195" y="691"/>
                      <a:pt x="192" y="689"/>
                      <a:pt x="194" y="687"/>
                    </a:cubicBezTo>
                    <a:cubicBezTo>
                      <a:pt x="196" y="685"/>
                      <a:pt x="196" y="685"/>
                      <a:pt x="198" y="685"/>
                    </a:cubicBezTo>
                    <a:cubicBezTo>
                      <a:pt x="198" y="685"/>
                      <a:pt x="199" y="685"/>
                      <a:pt x="200" y="685"/>
                    </a:cubicBezTo>
                    <a:cubicBezTo>
                      <a:pt x="201" y="685"/>
                      <a:pt x="201" y="684"/>
                      <a:pt x="202" y="683"/>
                    </a:cubicBezTo>
                    <a:cubicBezTo>
                      <a:pt x="203" y="683"/>
                      <a:pt x="204" y="683"/>
                      <a:pt x="205" y="682"/>
                    </a:cubicBezTo>
                    <a:cubicBezTo>
                      <a:pt x="206" y="682"/>
                      <a:pt x="208" y="680"/>
                      <a:pt x="209" y="679"/>
                    </a:cubicBezTo>
                    <a:cubicBezTo>
                      <a:pt x="211" y="678"/>
                      <a:pt x="214" y="680"/>
                      <a:pt x="216" y="678"/>
                    </a:cubicBezTo>
                    <a:cubicBezTo>
                      <a:pt x="218" y="677"/>
                      <a:pt x="218" y="676"/>
                      <a:pt x="219" y="675"/>
                    </a:cubicBezTo>
                    <a:cubicBezTo>
                      <a:pt x="220" y="674"/>
                      <a:pt x="221" y="675"/>
                      <a:pt x="222" y="675"/>
                    </a:cubicBezTo>
                    <a:cubicBezTo>
                      <a:pt x="223" y="674"/>
                      <a:pt x="223" y="673"/>
                      <a:pt x="224" y="673"/>
                    </a:cubicBezTo>
                    <a:cubicBezTo>
                      <a:pt x="225" y="674"/>
                      <a:pt x="218" y="677"/>
                      <a:pt x="217" y="679"/>
                    </a:cubicBezTo>
                    <a:cubicBezTo>
                      <a:pt x="215" y="680"/>
                      <a:pt x="216" y="682"/>
                      <a:pt x="215" y="683"/>
                    </a:cubicBezTo>
                    <a:cubicBezTo>
                      <a:pt x="214" y="686"/>
                      <a:pt x="212" y="686"/>
                      <a:pt x="210" y="687"/>
                    </a:cubicBezTo>
                    <a:cubicBezTo>
                      <a:pt x="208" y="689"/>
                      <a:pt x="206" y="690"/>
                      <a:pt x="204" y="692"/>
                    </a:cubicBezTo>
                    <a:cubicBezTo>
                      <a:pt x="204" y="693"/>
                      <a:pt x="203" y="695"/>
                      <a:pt x="202" y="696"/>
                    </a:cubicBezTo>
                    <a:cubicBezTo>
                      <a:pt x="202" y="696"/>
                      <a:pt x="202" y="697"/>
                      <a:pt x="202" y="698"/>
                    </a:cubicBezTo>
                    <a:cubicBezTo>
                      <a:pt x="201" y="698"/>
                      <a:pt x="200" y="700"/>
                      <a:pt x="200" y="700"/>
                    </a:cubicBezTo>
                    <a:cubicBezTo>
                      <a:pt x="199" y="704"/>
                      <a:pt x="200" y="708"/>
                      <a:pt x="195" y="709"/>
                    </a:cubicBezTo>
                    <a:cubicBezTo>
                      <a:pt x="193" y="709"/>
                      <a:pt x="192" y="709"/>
                      <a:pt x="190" y="709"/>
                    </a:cubicBezTo>
                    <a:cubicBezTo>
                      <a:pt x="190" y="709"/>
                      <a:pt x="188" y="708"/>
                      <a:pt x="187" y="709"/>
                    </a:cubicBezTo>
                    <a:cubicBezTo>
                      <a:pt x="186" y="709"/>
                      <a:pt x="186" y="710"/>
                      <a:pt x="185" y="711"/>
                    </a:cubicBezTo>
                    <a:cubicBezTo>
                      <a:pt x="182" y="713"/>
                      <a:pt x="179" y="711"/>
                      <a:pt x="177" y="709"/>
                    </a:cubicBezTo>
                    <a:cubicBezTo>
                      <a:pt x="174" y="707"/>
                      <a:pt x="169" y="708"/>
                      <a:pt x="165" y="708"/>
                    </a:cubicBezTo>
                    <a:cubicBezTo>
                      <a:pt x="161" y="708"/>
                      <a:pt x="157" y="707"/>
                      <a:pt x="152" y="707"/>
                    </a:cubicBezTo>
                    <a:cubicBezTo>
                      <a:pt x="149" y="707"/>
                      <a:pt x="145" y="708"/>
                      <a:pt x="141" y="708"/>
                    </a:cubicBezTo>
                    <a:cubicBezTo>
                      <a:pt x="137" y="708"/>
                      <a:pt x="134" y="707"/>
                      <a:pt x="134" y="712"/>
                    </a:cubicBezTo>
                    <a:cubicBezTo>
                      <a:pt x="134" y="714"/>
                      <a:pt x="134" y="715"/>
                      <a:pt x="133" y="717"/>
                    </a:cubicBezTo>
                    <a:cubicBezTo>
                      <a:pt x="133" y="717"/>
                      <a:pt x="132" y="718"/>
                      <a:pt x="132" y="719"/>
                    </a:cubicBezTo>
                    <a:cubicBezTo>
                      <a:pt x="132" y="720"/>
                      <a:pt x="132" y="722"/>
                      <a:pt x="132" y="724"/>
                    </a:cubicBezTo>
                    <a:cubicBezTo>
                      <a:pt x="132" y="726"/>
                      <a:pt x="132" y="727"/>
                      <a:pt x="130" y="728"/>
                    </a:cubicBezTo>
                    <a:cubicBezTo>
                      <a:pt x="129" y="729"/>
                      <a:pt x="125" y="729"/>
                      <a:pt x="124" y="728"/>
                    </a:cubicBezTo>
                    <a:cubicBezTo>
                      <a:pt x="123" y="727"/>
                      <a:pt x="122" y="721"/>
                      <a:pt x="118" y="724"/>
                    </a:cubicBezTo>
                    <a:cubicBezTo>
                      <a:pt x="116" y="727"/>
                      <a:pt x="117" y="733"/>
                      <a:pt x="117" y="736"/>
                    </a:cubicBezTo>
                    <a:cubicBezTo>
                      <a:pt x="117" y="738"/>
                      <a:pt x="117" y="740"/>
                      <a:pt x="116" y="742"/>
                    </a:cubicBezTo>
                    <a:cubicBezTo>
                      <a:pt x="115" y="744"/>
                      <a:pt x="114" y="746"/>
                      <a:pt x="114" y="748"/>
                    </a:cubicBezTo>
                    <a:cubicBezTo>
                      <a:pt x="113" y="749"/>
                      <a:pt x="110" y="750"/>
                      <a:pt x="109" y="751"/>
                    </a:cubicBezTo>
                    <a:cubicBezTo>
                      <a:pt x="108" y="753"/>
                      <a:pt x="107" y="755"/>
                      <a:pt x="106" y="756"/>
                    </a:cubicBezTo>
                    <a:cubicBezTo>
                      <a:pt x="105" y="758"/>
                      <a:pt x="105" y="760"/>
                      <a:pt x="104" y="761"/>
                    </a:cubicBezTo>
                    <a:cubicBezTo>
                      <a:pt x="103" y="763"/>
                      <a:pt x="101" y="762"/>
                      <a:pt x="100" y="762"/>
                    </a:cubicBezTo>
                    <a:cubicBezTo>
                      <a:pt x="96" y="763"/>
                      <a:pt x="96" y="763"/>
                      <a:pt x="94" y="766"/>
                    </a:cubicBezTo>
                    <a:cubicBezTo>
                      <a:pt x="94" y="767"/>
                      <a:pt x="92" y="769"/>
                      <a:pt x="91" y="770"/>
                    </a:cubicBezTo>
                    <a:cubicBezTo>
                      <a:pt x="91" y="771"/>
                      <a:pt x="91" y="771"/>
                      <a:pt x="92" y="772"/>
                    </a:cubicBezTo>
                    <a:cubicBezTo>
                      <a:pt x="91" y="773"/>
                      <a:pt x="91" y="774"/>
                      <a:pt x="90" y="775"/>
                    </a:cubicBezTo>
                    <a:cubicBezTo>
                      <a:pt x="83" y="781"/>
                      <a:pt x="83" y="781"/>
                      <a:pt x="83" y="781"/>
                    </a:cubicBezTo>
                    <a:cubicBezTo>
                      <a:pt x="83" y="782"/>
                      <a:pt x="82" y="782"/>
                      <a:pt x="82" y="783"/>
                    </a:cubicBezTo>
                    <a:cubicBezTo>
                      <a:pt x="82" y="783"/>
                      <a:pt x="82" y="783"/>
                      <a:pt x="81" y="784"/>
                    </a:cubicBezTo>
                    <a:cubicBezTo>
                      <a:pt x="81" y="784"/>
                      <a:pt x="81" y="784"/>
                      <a:pt x="81" y="784"/>
                    </a:cubicBezTo>
                    <a:cubicBezTo>
                      <a:pt x="80" y="784"/>
                      <a:pt x="81" y="785"/>
                      <a:pt x="81" y="785"/>
                    </a:cubicBezTo>
                    <a:cubicBezTo>
                      <a:pt x="81" y="786"/>
                      <a:pt x="81" y="786"/>
                      <a:pt x="81" y="787"/>
                    </a:cubicBezTo>
                    <a:cubicBezTo>
                      <a:pt x="81" y="787"/>
                      <a:pt x="81" y="787"/>
                      <a:pt x="80" y="787"/>
                    </a:cubicBezTo>
                    <a:cubicBezTo>
                      <a:pt x="80" y="787"/>
                      <a:pt x="80" y="788"/>
                      <a:pt x="79" y="788"/>
                    </a:cubicBezTo>
                    <a:cubicBezTo>
                      <a:pt x="79" y="788"/>
                      <a:pt x="78" y="788"/>
                      <a:pt x="78" y="788"/>
                    </a:cubicBezTo>
                    <a:cubicBezTo>
                      <a:pt x="77" y="789"/>
                      <a:pt x="77" y="790"/>
                      <a:pt x="76" y="791"/>
                    </a:cubicBezTo>
                    <a:cubicBezTo>
                      <a:pt x="75" y="792"/>
                      <a:pt x="74" y="793"/>
                      <a:pt x="73" y="793"/>
                    </a:cubicBezTo>
                    <a:cubicBezTo>
                      <a:pt x="73" y="793"/>
                      <a:pt x="73" y="793"/>
                      <a:pt x="73" y="793"/>
                    </a:cubicBezTo>
                    <a:cubicBezTo>
                      <a:pt x="72" y="794"/>
                      <a:pt x="72" y="794"/>
                      <a:pt x="72" y="794"/>
                    </a:cubicBezTo>
                    <a:cubicBezTo>
                      <a:pt x="71" y="795"/>
                      <a:pt x="71" y="795"/>
                      <a:pt x="70" y="796"/>
                    </a:cubicBezTo>
                    <a:cubicBezTo>
                      <a:pt x="70" y="796"/>
                      <a:pt x="70" y="796"/>
                      <a:pt x="70" y="796"/>
                    </a:cubicBezTo>
                    <a:cubicBezTo>
                      <a:pt x="69" y="796"/>
                      <a:pt x="67" y="795"/>
                      <a:pt x="67" y="795"/>
                    </a:cubicBezTo>
                    <a:cubicBezTo>
                      <a:pt x="67" y="795"/>
                      <a:pt x="66" y="794"/>
                      <a:pt x="66" y="794"/>
                    </a:cubicBezTo>
                    <a:cubicBezTo>
                      <a:pt x="66" y="794"/>
                      <a:pt x="66" y="793"/>
                      <a:pt x="65" y="793"/>
                    </a:cubicBezTo>
                    <a:cubicBezTo>
                      <a:pt x="65" y="793"/>
                      <a:pt x="64" y="794"/>
                      <a:pt x="64" y="794"/>
                    </a:cubicBezTo>
                    <a:cubicBezTo>
                      <a:pt x="63" y="794"/>
                      <a:pt x="63" y="794"/>
                      <a:pt x="63" y="795"/>
                    </a:cubicBezTo>
                    <a:cubicBezTo>
                      <a:pt x="62" y="795"/>
                      <a:pt x="62" y="795"/>
                      <a:pt x="62" y="796"/>
                    </a:cubicBezTo>
                    <a:cubicBezTo>
                      <a:pt x="62" y="796"/>
                      <a:pt x="62" y="796"/>
                      <a:pt x="62" y="796"/>
                    </a:cubicBezTo>
                    <a:cubicBezTo>
                      <a:pt x="62" y="796"/>
                      <a:pt x="61" y="796"/>
                      <a:pt x="61" y="796"/>
                    </a:cubicBezTo>
                    <a:cubicBezTo>
                      <a:pt x="60" y="796"/>
                      <a:pt x="59" y="796"/>
                      <a:pt x="59" y="796"/>
                    </a:cubicBezTo>
                    <a:cubicBezTo>
                      <a:pt x="58" y="797"/>
                      <a:pt x="57" y="797"/>
                      <a:pt x="57" y="798"/>
                    </a:cubicBezTo>
                    <a:cubicBezTo>
                      <a:pt x="56" y="799"/>
                      <a:pt x="56" y="800"/>
                      <a:pt x="55" y="801"/>
                    </a:cubicBezTo>
                    <a:cubicBezTo>
                      <a:pt x="55" y="802"/>
                      <a:pt x="54" y="802"/>
                      <a:pt x="54" y="803"/>
                    </a:cubicBezTo>
                    <a:cubicBezTo>
                      <a:pt x="54" y="804"/>
                      <a:pt x="54" y="804"/>
                      <a:pt x="54" y="805"/>
                    </a:cubicBezTo>
                    <a:cubicBezTo>
                      <a:pt x="54" y="805"/>
                      <a:pt x="53" y="806"/>
                      <a:pt x="54" y="806"/>
                    </a:cubicBezTo>
                    <a:cubicBezTo>
                      <a:pt x="54" y="807"/>
                      <a:pt x="54" y="808"/>
                      <a:pt x="55" y="808"/>
                    </a:cubicBezTo>
                    <a:cubicBezTo>
                      <a:pt x="55" y="808"/>
                      <a:pt x="55" y="809"/>
                      <a:pt x="55" y="809"/>
                    </a:cubicBezTo>
                    <a:cubicBezTo>
                      <a:pt x="56" y="809"/>
                      <a:pt x="56" y="809"/>
                      <a:pt x="56" y="809"/>
                    </a:cubicBezTo>
                    <a:cubicBezTo>
                      <a:pt x="56" y="809"/>
                      <a:pt x="56" y="809"/>
                      <a:pt x="57" y="810"/>
                    </a:cubicBezTo>
                    <a:cubicBezTo>
                      <a:pt x="57" y="810"/>
                      <a:pt x="57" y="810"/>
                      <a:pt x="57" y="810"/>
                    </a:cubicBezTo>
                    <a:cubicBezTo>
                      <a:pt x="58" y="810"/>
                      <a:pt x="58" y="810"/>
                      <a:pt x="59" y="811"/>
                    </a:cubicBezTo>
                    <a:cubicBezTo>
                      <a:pt x="60" y="811"/>
                      <a:pt x="60" y="811"/>
                      <a:pt x="61" y="810"/>
                    </a:cubicBezTo>
                    <a:cubicBezTo>
                      <a:pt x="62" y="810"/>
                      <a:pt x="62" y="810"/>
                      <a:pt x="63" y="809"/>
                    </a:cubicBezTo>
                    <a:cubicBezTo>
                      <a:pt x="63" y="809"/>
                      <a:pt x="64" y="809"/>
                      <a:pt x="64" y="808"/>
                    </a:cubicBezTo>
                    <a:cubicBezTo>
                      <a:pt x="65" y="808"/>
                      <a:pt x="65" y="807"/>
                      <a:pt x="65" y="806"/>
                    </a:cubicBezTo>
                    <a:cubicBezTo>
                      <a:pt x="65" y="806"/>
                      <a:pt x="66" y="805"/>
                      <a:pt x="66" y="804"/>
                    </a:cubicBezTo>
                    <a:cubicBezTo>
                      <a:pt x="67" y="804"/>
                      <a:pt x="67" y="804"/>
                      <a:pt x="68" y="804"/>
                    </a:cubicBezTo>
                    <a:cubicBezTo>
                      <a:pt x="69" y="804"/>
                      <a:pt x="70" y="805"/>
                      <a:pt x="70" y="805"/>
                    </a:cubicBezTo>
                    <a:cubicBezTo>
                      <a:pt x="71" y="805"/>
                      <a:pt x="72" y="806"/>
                      <a:pt x="73" y="806"/>
                    </a:cubicBezTo>
                    <a:cubicBezTo>
                      <a:pt x="73" y="806"/>
                      <a:pt x="74" y="807"/>
                      <a:pt x="74" y="807"/>
                    </a:cubicBezTo>
                    <a:cubicBezTo>
                      <a:pt x="74" y="807"/>
                      <a:pt x="74" y="808"/>
                      <a:pt x="74" y="808"/>
                    </a:cubicBezTo>
                    <a:cubicBezTo>
                      <a:pt x="74" y="808"/>
                      <a:pt x="75" y="809"/>
                      <a:pt x="75" y="810"/>
                    </a:cubicBezTo>
                    <a:cubicBezTo>
                      <a:pt x="76" y="811"/>
                      <a:pt x="77" y="811"/>
                      <a:pt x="77" y="812"/>
                    </a:cubicBezTo>
                    <a:cubicBezTo>
                      <a:pt x="78" y="813"/>
                      <a:pt x="78" y="814"/>
                      <a:pt x="78" y="815"/>
                    </a:cubicBezTo>
                    <a:cubicBezTo>
                      <a:pt x="79" y="817"/>
                      <a:pt x="81" y="818"/>
                      <a:pt x="83" y="818"/>
                    </a:cubicBezTo>
                    <a:cubicBezTo>
                      <a:pt x="83" y="818"/>
                      <a:pt x="84" y="818"/>
                      <a:pt x="85" y="817"/>
                    </a:cubicBezTo>
                    <a:cubicBezTo>
                      <a:pt x="85" y="817"/>
                      <a:pt x="85" y="817"/>
                      <a:pt x="85" y="817"/>
                    </a:cubicBezTo>
                    <a:cubicBezTo>
                      <a:pt x="85" y="816"/>
                      <a:pt x="85" y="816"/>
                      <a:pt x="86" y="815"/>
                    </a:cubicBezTo>
                    <a:cubicBezTo>
                      <a:pt x="87" y="814"/>
                      <a:pt x="88" y="813"/>
                      <a:pt x="88" y="811"/>
                    </a:cubicBezTo>
                    <a:cubicBezTo>
                      <a:pt x="89" y="811"/>
                      <a:pt x="89" y="811"/>
                      <a:pt x="89" y="810"/>
                    </a:cubicBezTo>
                    <a:cubicBezTo>
                      <a:pt x="90" y="810"/>
                      <a:pt x="90" y="809"/>
                      <a:pt x="90" y="809"/>
                    </a:cubicBezTo>
                    <a:cubicBezTo>
                      <a:pt x="91" y="807"/>
                      <a:pt x="90" y="806"/>
                      <a:pt x="89" y="805"/>
                    </a:cubicBezTo>
                    <a:cubicBezTo>
                      <a:pt x="89" y="804"/>
                      <a:pt x="89" y="804"/>
                      <a:pt x="89" y="803"/>
                    </a:cubicBezTo>
                    <a:cubicBezTo>
                      <a:pt x="89" y="802"/>
                      <a:pt x="89" y="802"/>
                      <a:pt x="90" y="802"/>
                    </a:cubicBezTo>
                    <a:cubicBezTo>
                      <a:pt x="91" y="802"/>
                      <a:pt x="91" y="802"/>
                      <a:pt x="91" y="802"/>
                    </a:cubicBezTo>
                    <a:cubicBezTo>
                      <a:pt x="91" y="801"/>
                      <a:pt x="92" y="801"/>
                      <a:pt x="92" y="801"/>
                    </a:cubicBezTo>
                    <a:cubicBezTo>
                      <a:pt x="93" y="800"/>
                      <a:pt x="93" y="800"/>
                      <a:pt x="94" y="800"/>
                    </a:cubicBezTo>
                    <a:cubicBezTo>
                      <a:pt x="94" y="799"/>
                      <a:pt x="95" y="799"/>
                      <a:pt x="96" y="799"/>
                    </a:cubicBezTo>
                    <a:cubicBezTo>
                      <a:pt x="97" y="798"/>
                      <a:pt x="98" y="798"/>
                      <a:pt x="99" y="797"/>
                    </a:cubicBezTo>
                    <a:cubicBezTo>
                      <a:pt x="100" y="797"/>
                      <a:pt x="101" y="796"/>
                      <a:pt x="103" y="795"/>
                    </a:cubicBezTo>
                    <a:cubicBezTo>
                      <a:pt x="104" y="794"/>
                      <a:pt x="105" y="793"/>
                      <a:pt x="105" y="792"/>
                    </a:cubicBezTo>
                    <a:cubicBezTo>
                      <a:pt x="105" y="791"/>
                      <a:pt x="105" y="791"/>
                      <a:pt x="105" y="791"/>
                    </a:cubicBezTo>
                    <a:cubicBezTo>
                      <a:pt x="105" y="790"/>
                      <a:pt x="106" y="789"/>
                      <a:pt x="106" y="788"/>
                    </a:cubicBezTo>
                    <a:cubicBezTo>
                      <a:pt x="106" y="788"/>
                      <a:pt x="106" y="787"/>
                      <a:pt x="106" y="786"/>
                    </a:cubicBezTo>
                    <a:cubicBezTo>
                      <a:pt x="106" y="786"/>
                      <a:pt x="106" y="786"/>
                      <a:pt x="106" y="785"/>
                    </a:cubicBezTo>
                    <a:cubicBezTo>
                      <a:pt x="107" y="785"/>
                      <a:pt x="106" y="784"/>
                      <a:pt x="107" y="784"/>
                    </a:cubicBezTo>
                    <a:cubicBezTo>
                      <a:pt x="107" y="783"/>
                      <a:pt x="107" y="783"/>
                      <a:pt x="108" y="783"/>
                    </a:cubicBezTo>
                    <a:cubicBezTo>
                      <a:pt x="108" y="783"/>
                      <a:pt x="108" y="783"/>
                      <a:pt x="109" y="783"/>
                    </a:cubicBezTo>
                    <a:cubicBezTo>
                      <a:pt x="109" y="784"/>
                      <a:pt x="109" y="785"/>
                      <a:pt x="109" y="785"/>
                    </a:cubicBezTo>
                    <a:cubicBezTo>
                      <a:pt x="111" y="787"/>
                      <a:pt x="112" y="787"/>
                      <a:pt x="114" y="786"/>
                    </a:cubicBezTo>
                    <a:cubicBezTo>
                      <a:pt x="115" y="786"/>
                      <a:pt x="116" y="786"/>
                      <a:pt x="117" y="786"/>
                    </a:cubicBezTo>
                    <a:cubicBezTo>
                      <a:pt x="118" y="785"/>
                      <a:pt x="119" y="786"/>
                      <a:pt x="120" y="786"/>
                    </a:cubicBezTo>
                    <a:cubicBezTo>
                      <a:pt x="121" y="785"/>
                      <a:pt x="122" y="785"/>
                      <a:pt x="124" y="784"/>
                    </a:cubicBezTo>
                    <a:cubicBezTo>
                      <a:pt x="124" y="783"/>
                      <a:pt x="124" y="783"/>
                      <a:pt x="125" y="783"/>
                    </a:cubicBezTo>
                    <a:cubicBezTo>
                      <a:pt x="125" y="783"/>
                      <a:pt x="126" y="783"/>
                      <a:pt x="127" y="783"/>
                    </a:cubicBezTo>
                    <a:cubicBezTo>
                      <a:pt x="128" y="782"/>
                      <a:pt x="128" y="782"/>
                      <a:pt x="129" y="781"/>
                    </a:cubicBezTo>
                    <a:cubicBezTo>
                      <a:pt x="129" y="781"/>
                      <a:pt x="130" y="780"/>
                      <a:pt x="130" y="780"/>
                    </a:cubicBezTo>
                    <a:cubicBezTo>
                      <a:pt x="131" y="779"/>
                      <a:pt x="131" y="780"/>
                      <a:pt x="132" y="780"/>
                    </a:cubicBezTo>
                    <a:cubicBezTo>
                      <a:pt x="133" y="780"/>
                      <a:pt x="133" y="780"/>
                      <a:pt x="134" y="781"/>
                    </a:cubicBezTo>
                    <a:cubicBezTo>
                      <a:pt x="134" y="781"/>
                      <a:pt x="134" y="781"/>
                      <a:pt x="134" y="781"/>
                    </a:cubicBezTo>
                    <a:cubicBezTo>
                      <a:pt x="134" y="782"/>
                      <a:pt x="134" y="782"/>
                      <a:pt x="135" y="783"/>
                    </a:cubicBezTo>
                    <a:cubicBezTo>
                      <a:pt x="135" y="784"/>
                      <a:pt x="135" y="785"/>
                      <a:pt x="136" y="786"/>
                    </a:cubicBezTo>
                    <a:cubicBezTo>
                      <a:pt x="136" y="786"/>
                      <a:pt x="138" y="786"/>
                      <a:pt x="138" y="786"/>
                    </a:cubicBezTo>
                    <a:cubicBezTo>
                      <a:pt x="139" y="786"/>
                      <a:pt x="140" y="787"/>
                      <a:pt x="141" y="787"/>
                    </a:cubicBezTo>
                    <a:cubicBezTo>
                      <a:pt x="141" y="788"/>
                      <a:pt x="141" y="787"/>
                      <a:pt x="142" y="788"/>
                    </a:cubicBezTo>
                    <a:cubicBezTo>
                      <a:pt x="142" y="788"/>
                      <a:pt x="143" y="788"/>
                      <a:pt x="144" y="788"/>
                    </a:cubicBezTo>
                    <a:cubicBezTo>
                      <a:pt x="145" y="788"/>
                      <a:pt x="146" y="789"/>
                      <a:pt x="147" y="788"/>
                    </a:cubicBezTo>
                    <a:cubicBezTo>
                      <a:pt x="147" y="787"/>
                      <a:pt x="147" y="787"/>
                      <a:pt x="148" y="787"/>
                    </a:cubicBezTo>
                    <a:cubicBezTo>
                      <a:pt x="148" y="788"/>
                      <a:pt x="149" y="788"/>
                      <a:pt x="149" y="788"/>
                    </a:cubicBezTo>
                    <a:cubicBezTo>
                      <a:pt x="150" y="788"/>
                      <a:pt x="151" y="789"/>
                      <a:pt x="151" y="790"/>
                    </a:cubicBezTo>
                    <a:cubicBezTo>
                      <a:pt x="151" y="791"/>
                      <a:pt x="151" y="791"/>
                      <a:pt x="151" y="792"/>
                    </a:cubicBezTo>
                    <a:cubicBezTo>
                      <a:pt x="152" y="793"/>
                      <a:pt x="152" y="793"/>
                      <a:pt x="153" y="793"/>
                    </a:cubicBezTo>
                    <a:cubicBezTo>
                      <a:pt x="153" y="794"/>
                      <a:pt x="154" y="794"/>
                      <a:pt x="154" y="795"/>
                    </a:cubicBezTo>
                    <a:cubicBezTo>
                      <a:pt x="156" y="795"/>
                      <a:pt x="157" y="796"/>
                      <a:pt x="158" y="796"/>
                    </a:cubicBezTo>
                    <a:cubicBezTo>
                      <a:pt x="159" y="796"/>
                      <a:pt x="160" y="796"/>
                      <a:pt x="160" y="796"/>
                    </a:cubicBezTo>
                    <a:cubicBezTo>
                      <a:pt x="161" y="796"/>
                      <a:pt x="163" y="797"/>
                      <a:pt x="163" y="796"/>
                    </a:cubicBezTo>
                    <a:cubicBezTo>
                      <a:pt x="165" y="796"/>
                      <a:pt x="164" y="795"/>
                      <a:pt x="165" y="794"/>
                    </a:cubicBezTo>
                    <a:cubicBezTo>
                      <a:pt x="165" y="793"/>
                      <a:pt x="165" y="793"/>
                      <a:pt x="165" y="792"/>
                    </a:cubicBezTo>
                    <a:cubicBezTo>
                      <a:pt x="165" y="791"/>
                      <a:pt x="165" y="790"/>
                      <a:pt x="165" y="789"/>
                    </a:cubicBezTo>
                    <a:cubicBezTo>
                      <a:pt x="166" y="789"/>
                      <a:pt x="166" y="789"/>
                      <a:pt x="166" y="789"/>
                    </a:cubicBezTo>
                    <a:cubicBezTo>
                      <a:pt x="167" y="789"/>
                      <a:pt x="168" y="789"/>
                      <a:pt x="169" y="789"/>
                    </a:cubicBezTo>
                    <a:cubicBezTo>
                      <a:pt x="170" y="789"/>
                      <a:pt x="171" y="789"/>
                      <a:pt x="172" y="789"/>
                    </a:cubicBezTo>
                    <a:cubicBezTo>
                      <a:pt x="173" y="789"/>
                      <a:pt x="174" y="789"/>
                      <a:pt x="176" y="789"/>
                    </a:cubicBezTo>
                    <a:cubicBezTo>
                      <a:pt x="176" y="789"/>
                      <a:pt x="177" y="789"/>
                      <a:pt x="178" y="789"/>
                    </a:cubicBezTo>
                    <a:cubicBezTo>
                      <a:pt x="180" y="789"/>
                      <a:pt x="181" y="788"/>
                      <a:pt x="183" y="788"/>
                    </a:cubicBezTo>
                    <a:cubicBezTo>
                      <a:pt x="187" y="787"/>
                      <a:pt x="193" y="788"/>
                      <a:pt x="193" y="786"/>
                    </a:cubicBezTo>
                    <a:cubicBezTo>
                      <a:pt x="195" y="780"/>
                      <a:pt x="191" y="779"/>
                      <a:pt x="191" y="778"/>
                    </a:cubicBezTo>
                    <a:cubicBezTo>
                      <a:pt x="189" y="777"/>
                      <a:pt x="182" y="777"/>
                      <a:pt x="180" y="777"/>
                    </a:cubicBezTo>
                    <a:cubicBezTo>
                      <a:pt x="177" y="777"/>
                      <a:pt x="174" y="777"/>
                      <a:pt x="172" y="777"/>
                    </a:cubicBezTo>
                    <a:cubicBezTo>
                      <a:pt x="171" y="777"/>
                      <a:pt x="169" y="777"/>
                      <a:pt x="169" y="776"/>
                    </a:cubicBezTo>
                    <a:cubicBezTo>
                      <a:pt x="169" y="775"/>
                      <a:pt x="170" y="773"/>
                      <a:pt x="171" y="773"/>
                    </a:cubicBezTo>
                    <a:cubicBezTo>
                      <a:pt x="172" y="771"/>
                      <a:pt x="174" y="769"/>
                      <a:pt x="175" y="767"/>
                    </a:cubicBezTo>
                    <a:cubicBezTo>
                      <a:pt x="176" y="766"/>
                      <a:pt x="176" y="764"/>
                      <a:pt x="177" y="763"/>
                    </a:cubicBezTo>
                    <a:cubicBezTo>
                      <a:pt x="178" y="762"/>
                      <a:pt x="178" y="761"/>
                      <a:pt x="178" y="760"/>
                    </a:cubicBezTo>
                    <a:cubicBezTo>
                      <a:pt x="179" y="760"/>
                      <a:pt x="179" y="760"/>
                      <a:pt x="180" y="759"/>
                    </a:cubicBezTo>
                    <a:cubicBezTo>
                      <a:pt x="181" y="759"/>
                      <a:pt x="181" y="759"/>
                      <a:pt x="181" y="759"/>
                    </a:cubicBezTo>
                    <a:cubicBezTo>
                      <a:pt x="182" y="759"/>
                      <a:pt x="182" y="759"/>
                      <a:pt x="183" y="759"/>
                    </a:cubicBezTo>
                    <a:cubicBezTo>
                      <a:pt x="183" y="759"/>
                      <a:pt x="183" y="759"/>
                      <a:pt x="183" y="759"/>
                    </a:cubicBezTo>
                    <a:cubicBezTo>
                      <a:pt x="184" y="758"/>
                      <a:pt x="184" y="758"/>
                      <a:pt x="185" y="757"/>
                    </a:cubicBezTo>
                    <a:cubicBezTo>
                      <a:pt x="185" y="756"/>
                      <a:pt x="186" y="755"/>
                      <a:pt x="187" y="755"/>
                    </a:cubicBezTo>
                    <a:cubicBezTo>
                      <a:pt x="188" y="755"/>
                      <a:pt x="189" y="754"/>
                      <a:pt x="190" y="754"/>
                    </a:cubicBezTo>
                    <a:cubicBezTo>
                      <a:pt x="191" y="754"/>
                      <a:pt x="192" y="754"/>
                      <a:pt x="192" y="754"/>
                    </a:cubicBezTo>
                    <a:cubicBezTo>
                      <a:pt x="194" y="754"/>
                      <a:pt x="195" y="755"/>
                      <a:pt x="196" y="755"/>
                    </a:cubicBezTo>
                    <a:cubicBezTo>
                      <a:pt x="196" y="755"/>
                      <a:pt x="196" y="755"/>
                      <a:pt x="196" y="755"/>
                    </a:cubicBezTo>
                    <a:cubicBezTo>
                      <a:pt x="198" y="754"/>
                      <a:pt x="199" y="755"/>
                      <a:pt x="200" y="754"/>
                    </a:cubicBezTo>
                    <a:cubicBezTo>
                      <a:pt x="201" y="754"/>
                      <a:pt x="200" y="753"/>
                      <a:pt x="201" y="752"/>
                    </a:cubicBezTo>
                    <a:cubicBezTo>
                      <a:pt x="201" y="752"/>
                      <a:pt x="202" y="751"/>
                      <a:pt x="202" y="751"/>
                    </a:cubicBezTo>
                    <a:cubicBezTo>
                      <a:pt x="203" y="749"/>
                      <a:pt x="202" y="748"/>
                      <a:pt x="204" y="747"/>
                    </a:cubicBezTo>
                    <a:cubicBezTo>
                      <a:pt x="205" y="747"/>
                      <a:pt x="209" y="748"/>
                      <a:pt x="210" y="749"/>
                    </a:cubicBezTo>
                    <a:cubicBezTo>
                      <a:pt x="211" y="750"/>
                      <a:pt x="211" y="752"/>
                      <a:pt x="211" y="754"/>
                    </a:cubicBezTo>
                    <a:cubicBezTo>
                      <a:pt x="213" y="755"/>
                      <a:pt x="216" y="754"/>
                      <a:pt x="218" y="755"/>
                    </a:cubicBezTo>
                    <a:cubicBezTo>
                      <a:pt x="220" y="756"/>
                      <a:pt x="222" y="757"/>
                      <a:pt x="225" y="759"/>
                    </a:cubicBezTo>
                    <a:cubicBezTo>
                      <a:pt x="228" y="760"/>
                      <a:pt x="231" y="763"/>
                      <a:pt x="235" y="763"/>
                    </a:cubicBezTo>
                    <a:cubicBezTo>
                      <a:pt x="238" y="763"/>
                      <a:pt x="240" y="762"/>
                      <a:pt x="243" y="762"/>
                    </a:cubicBezTo>
                    <a:cubicBezTo>
                      <a:pt x="246" y="762"/>
                      <a:pt x="250" y="762"/>
                      <a:pt x="254" y="762"/>
                    </a:cubicBezTo>
                    <a:cubicBezTo>
                      <a:pt x="256" y="762"/>
                      <a:pt x="257" y="763"/>
                      <a:pt x="258" y="760"/>
                    </a:cubicBezTo>
                    <a:cubicBezTo>
                      <a:pt x="258" y="759"/>
                      <a:pt x="255" y="755"/>
                      <a:pt x="253" y="755"/>
                    </a:cubicBezTo>
                    <a:cubicBezTo>
                      <a:pt x="252" y="750"/>
                      <a:pt x="257" y="751"/>
                      <a:pt x="259" y="751"/>
                    </a:cubicBezTo>
                    <a:cubicBezTo>
                      <a:pt x="261" y="752"/>
                      <a:pt x="264" y="752"/>
                      <a:pt x="266" y="753"/>
                    </a:cubicBezTo>
                    <a:cubicBezTo>
                      <a:pt x="268" y="753"/>
                      <a:pt x="268" y="753"/>
                      <a:pt x="269" y="754"/>
                    </a:cubicBezTo>
                    <a:cubicBezTo>
                      <a:pt x="269" y="754"/>
                      <a:pt x="270" y="754"/>
                      <a:pt x="270" y="754"/>
                    </a:cubicBezTo>
                    <a:cubicBezTo>
                      <a:pt x="271" y="753"/>
                      <a:pt x="272" y="752"/>
                      <a:pt x="273" y="752"/>
                    </a:cubicBezTo>
                    <a:cubicBezTo>
                      <a:pt x="274" y="751"/>
                      <a:pt x="274" y="751"/>
                      <a:pt x="275" y="751"/>
                    </a:cubicBezTo>
                    <a:cubicBezTo>
                      <a:pt x="276" y="750"/>
                      <a:pt x="276" y="750"/>
                      <a:pt x="277" y="750"/>
                    </a:cubicBezTo>
                    <a:cubicBezTo>
                      <a:pt x="279" y="750"/>
                      <a:pt x="280" y="750"/>
                      <a:pt x="281" y="749"/>
                    </a:cubicBezTo>
                    <a:cubicBezTo>
                      <a:pt x="282" y="749"/>
                      <a:pt x="282" y="749"/>
                      <a:pt x="282" y="749"/>
                    </a:cubicBezTo>
                    <a:cubicBezTo>
                      <a:pt x="282" y="748"/>
                      <a:pt x="282" y="746"/>
                      <a:pt x="283" y="746"/>
                    </a:cubicBezTo>
                    <a:cubicBezTo>
                      <a:pt x="285" y="742"/>
                      <a:pt x="287" y="744"/>
                      <a:pt x="289" y="745"/>
                    </a:cubicBezTo>
                    <a:cubicBezTo>
                      <a:pt x="290" y="746"/>
                      <a:pt x="292" y="745"/>
                      <a:pt x="293" y="745"/>
                    </a:cubicBezTo>
                    <a:cubicBezTo>
                      <a:pt x="296" y="745"/>
                      <a:pt x="297" y="746"/>
                      <a:pt x="299" y="747"/>
                    </a:cubicBezTo>
                    <a:cubicBezTo>
                      <a:pt x="303" y="749"/>
                      <a:pt x="307" y="746"/>
                      <a:pt x="310" y="748"/>
                    </a:cubicBezTo>
                    <a:cubicBezTo>
                      <a:pt x="312" y="749"/>
                      <a:pt x="312" y="750"/>
                      <a:pt x="314" y="751"/>
                    </a:cubicBezTo>
                    <a:cubicBezTo>
                      <a:pt x="316" y="751"/>
                      <a:pt x="318" y="751"/>
                      <a:pt x="319" y="751"/>
                    </a:cubicBezTo>
                    <a:cubicBezTo>
                      <a:pt x="324" y="751"/>
                      <a:pt x="325" y="748"/>
                      <a:pt x="329" y="748"/>
                    </a:cubicBezTo>
                    <a:cubicBezTo>
                      <a:pt x="332" y="748"/>
                      <a:pt x="334" y="748"/>
                      <a:pt x="336" y="747"/>
                    </a:cubicBezTo>
                    <a:cubicBezTo>
                      <a:pt x="338" y="746"/>
                      <a:pt x="340" y="745"/>
                      <a:pt x="341" y="743"/>
                    </a:cubicBezTo>
                    <a:cubicBezTo>
                      <a:pt x="342" y="743"/>
                      <a:pt x="343" y="743"/>
                      <a:pt x="344" y="743"/>
                    </a:cubicBezTo>
                    <a:cubicBezTo>
                      <a:pt x="344" y="742"/>
                      <a:pt x="344" y="742"/>
                      <a:pt x="345" y="741"/>
                    </a:cubicBezTo>
                    <a:cubicBezTo>
                      <a:pt x="346" y="740"/>
                      <a:pt x="347" y="739"/>
                      <a:pt x="349" y="740"/>
                    </a:cubicBezTo>
                    <a:cubicBezTo>
                      <a:pt x="350" y="740"/>
                      <a:pt x="352" y="742"/>
                      <a:pt x="353" y="743"/>
                    </a:cubicBezTo>
                    <a:cubicBezTo>
                      <a:pt x="355" y="744"/>
                      <a:pt x="356" y="745"/>
                      <a:pt x="358" y="745"/>
                    </a:cubicBezTo>
                    <a:cubicBezTo>
                      <a:pt x="360" y="746"/>
                      <a:pt x="361" y="745"/>
                      <a:pt x="364" y="748"/>
                    </a:cubicBezTo>
                    <a:cubicBezTo>
                      <a:pt x="366" y="750"/>
                      <a:pt x="366" y="751"/>
                      <a:pt x="369" y="750"/>
                    </a:cubicBezTo>
                    <a:cubicBezTo>
                      <a:pt x="371" y="750"/>
                      <a:pt x="372" y="749"/>
                      <a:pt x="374" y="748"/>
                    </a:cubicBezTo>
                    <a:cubicBezTo>
                      <a:pt x="374" y="748"/>
                      <a:pt x="377" y="747"/>
                      <a:pt x="377" y="747"/>
                    </a:cubicBezTo>
                    <a:cubicBezTo>
                      <a:pt x="378" y="746"/>
                      <a:pt x="378" y="744"/>
                      <a:pt x="378" y="743"/>
                    </a:cubicBezTo>
                    <a:cubicBezTo>
                      <a:pt x="380" y="743"/>
                      <a:pt x="383" y="743"/>
                      <a:pt x="385" y="743"/>
                    </a:cubicBezTo>
                    <a:cubicBezTo>
                      <a:pt x="386" y="742"/>
                      <a:pt x="387" y="741"/>
                      <a:pt x="388" y="740"/>
                    </a:cubicBezTo>
                    <a:cubicBezTo>
                      <a:pt x="390" y="738"/>
                      <a:pt x="394" y="738"/>
                      <a:pt x="397" y="737"/>
                    </a:cubicBezTo>
                    <a:cubicBezTo>
                      <a:pt x="400" y="737"/>
                      <a:pt x="403" y="738"/>
                      <a:pt x="406" y="737"/>
                    </a:cubicBezTo>
                    <a:cubicBezTo>
                      <a:pt x="407" y="737"/>
                      <a:pt x="408" y="736"/>
                      <a:pt x="410" y="736"/>
                    </a:cubicBezTo>
                    <a:cubicBezTo>
                      <a:pt x="411" y="736"/>
                      <a:pt x="413" y="736"/>
                      <a:pt x="414" y="736"/>
                    </a:cubicBezTo>
                    <a:cubicBezTo>
                      <a:pt x="415" y="736"/>
                      <a:pt x="417" y="735"/>
                      <a:pt x="417" y="735"/>
                    </a:cubicBezTo>
                    <a:cubicBezTo>
                      <a:pt x="419" y="732"/>
                      <a:pt x="417" y="733"/>
                      <a:pt x="415" y="731"/>
                    </a:cubicBezTo>
                    <a:cubicBezTo>
                      <a:pt x="413" y="728"/>
                      <a:pt x="416" y="726"/>
                      <a:pt x="418" y="724"/>
                    </a:cubicBezTo>
                    <a:cubicBezTo>
                      <a:pt x="420" y="722"/>
                      <a:pt x="423" y="722"/>
                      <a:pt x="426" y="722"/>
                    </a:cubicBezTo>
                    <a:cubicBezTo>
                      <a:pt x="430" y="722"/>
                      <a:pt x="431" y="722"/>
                      <a:pt x="432" y="718"/>
                    </a:cubicBezTo>
                    <a:cubicBezTo>
                      <a:pt x="435" y="717"/>
                      <a:pt x="440" y="719"/>
                      <a:pt x="443" y="717"/>
                    </a:cubicBezTo>
                    <a:cubicBezTo>
                      <a:pt x="445" y="716"/>
                      <a:pt x="446" y="713"/>
                      <a:pt x="447" y="712"/>
                    </a:cubicBezTo>
                    <a:cubicBezTo>
                      <a:pt x="448" y="711"/>
                      <a:pt x="451" y="709"/>
                      <a:pt x="451" y="708"/>
                    </a:cubicBezTo>
                    <a:cubicBezTo>
                      <a:pt x="450" y="707"/>
                      <a:pt x="448" y="707"/>
                      <a:pt x="448" y="706"/>
                    </a:cubicBezTo>
                    <a:cubicBezTo>
                      <a:pt x="446" y="705"/>
                      <a:pt x="444" y="704"/>
                      <a:pt x="442" y="703"/>
                    </a:cubicBezTo>
                    <a:cubicBezTo>
                      <a:pt x="439" y="702"/>
                      <a:pt x="433" y="703"/>
                      <a:pt x="433" y="700"/>
                    </a:cubicBezTo>
                    <a:cubicBezTo>
                      <a:pt x="433" y="698"/>
                      <a:pt x="437" y="697"/>
                      <a:pt x="436" y="694"/>
                    </a:cubicBezTo>
                    <a:cubicBezTo>
                      <a:pt x="434" y="692"/>
                      <a:pt x="424" y="694"/>
                      <a:pt x="422" y="694"/>
                    </a:cubicBezTo>
                    <a:cubicBezTo>
                      <a:pt x="418" y="695"/>
                      <a:pt x="417" y="695"/>
                      <a:pt x="413" y="694"/>
                    </a:cubicBezTo>
                    <a:cubicBezTo>
                      <a:pt x="412" y="693"/>
                      <a:pt x="410" y="692"/>
                      <a:pt x="408" y="691"/>
                    </a:cubicBezTo>
                    <a:cubicBezTo>
                      <a:pt x="405" y="690"/>
                      <a:pt x="403" y="693"/>
                      <a:pt x="401" y="693"/>
                    </a:cubicBezTo>
                    <a:cubicBezTo>
                      <a:pt x="399" y="693"/>
                      <a:pt x="397" y="690"/>
                      <a:pt x="395" y="690"/>
                    </a:cubicBezTo>
                    <a:cubicBezTo>
                      <a:pt x="391" y="689"/>
                      <a:pt x="387" y="690"/>
                      <a:pt x="383" y="690"/>
                    </a:cubicBezTo>
                    <a:cubicBezTo>
                      <a:pt x="381" y="689"/>
                      <a:pt x="378" y="689"/>
                      <a:pt x="375" y="688"/>
                    </a:cubicBezTo>
                    <a:cubicBezTo>
                      <a:pt x="373" y="688"/>
                      <a:pt x="371" y="687"/>
                      <a:pt x="370" y="685"/>
                    </a:cubicBezTo>
                    <a:cubicBezTo>
                      <a:pt x="375" y="684"/>
                      <a:pt x="381" y="685"/>
                      <a:pt x="385" y="685"/>
                    </a:cubicBezTo>
                    <a:cubicBezTo>
                      <a:pt x="391" y="685"/>
                      <a:pt x="399" y="687"/>
                      <a:pt x="403" y="682"/>
                    </a:cubicBezTo>
                    <a:cubicBezTo>
                      <a:pt x="404" y="681"/>
                      <a:pt x="405" y="679"/>
                      <a:pt x="406" y="677"/>
                    </a:cubicBezTo>
                    <a:cubicBezTo>
                      <a:pt x="406" y="676"/>
                      <a:pt x="406" y="675"/>
                      <a:pt x="407" y="674"/>
                    </a:cubicBezTo>
                    <a:cubicBezTo>
                      <a:pt x="409" y="672"/>
                      <a:pt x="412" y="674"/>
                      <a:pt x="413" y="672"/>
                    </a:cubicBezTo>
                    <a:cubicBezTo>
                      <a:pt x="414" y="669"/>
                      <a:pt x="412" y="665"/>
                      <a:pt x="410" y="664"/>
                    </a:cubicBezTo>
                    <a:cubicBezTo>
                      <a:pt x="408" y="663"/>
                      <a:pt x="405" y="663"/>
                      <a:pt x="403" y="664"/>
                    </a:cubicBezTo>
                    <a:cubicBezTo>
                      <a:pt x="403" y="660"/>
                      <a:pt x="407" y="661"/>
                      <a:pt x="410" y="661"/>
                    </a:cubicBezTo>
                    <a:cubicBezTo>
                      <a:pt x="411" y="660"/>
                      <a:pt x="413" y="660"/>
                      <a:pt x="414" y="660"/>
                    </a:cubicBezTo>
                    <a:cubicBezTo>
                      <a:pt x="417" y="660"/>
                      <a:pt x="415" y="661"/>
                      <a:pt x="417" y="661"/>
                    </a:cubicBezTo>
                    <a:cubicBezTo>
                      <a:pt x="419" y="662"/>
                      <a:pt x="420" y="662"/>
                      <a:pt x="422" y="661"/>
                    </a:cubicBezTo>
                    <a:cubicBezTo>
                      <a:pt x="423" y="661"/>
                      <a:pt x="424" y="659"/>
                      <a:pt x="425" y="658"/>
                    </a:cubicBezTo>
                    <a:cubicBezTo>
                      <a:pt x="426" y="657"/>
                      <a:pt x="426" y="657"/>
                      <a:pt x="427" y="656"/>
                    </a:cubicBezTo>
                    <a:cubicBezTo>
                      <a:pt x="427" y="655"/>
                      <a:pt x="429" y="655"/>
                      <a:pt x="429" y="655"/>
                    </a:cubicBezTo>
                    <a:cubicBezTo>
                      <a:pt x="431" y="654"/>
                      <a:pt x="433" y="651"/>
                      <a:pt x="434" y="649"/>
                    </a:cubicBezTo>
                    <a:cubicBezTo>
                      <a:pt x="434" y="648"/>
                      <a:pt x="433" y="644"/>
                      <a:pt x="432" y="644"/>
                    </a:cubicBezTo>
                    <a:cubicBezTo>
                      <a:pt x="433" y="640"/>
                      <a:pt x="435" y="640"/>
                      <a:pt x="439" y="639"/>
                    </a:cubicBezTo>
                    <a:cubicBezTo>
                      <a:pt x="442" y="639"/>
                      <a:pt x="443" y="638"/>
                      <a:pt x="444" y="635"/>
                    </a:cubicBezTo>
                    <a:cubicBezTo>
                      <a:pt x="445" y="631"/>
                      <a:pt x="447" y="627"/>
                      <a:pt x="447" y="622"/>
                    </a:cubicBezTo>
                    <a:cubicBezTo>
                      <a:pt x="448" y="620"/>
                      <a:pt x="448" y="619"/>
                      <a:pt x="449" y="617"/>
                    </a:cubicBezTo>
                    <a:cubicBezTo>
                      <a:pt x="450" y="614"/>
                      <a:pt x="451" y="613"/>
                      <a:pt x="451" y="611"/>
                    </a:cubicBezTo>
                    <a:cubicBezTo>
                      <a:pt x="451" y="609"/>
                      <a:pt x="452" y="607"/>
                      <a:pt x="452" y="604"/>
                    </a:cubicBezTo>
                    <a:cubicBezTo>
                      <a:pt x="452" y="601"/>
                      <a:pt x="453" y="599"/>
                      <a:pt x="453" y="596"/>
                    </a:cubicBezTo>
                    <a:cubicBezTo>
                      <a:pt x="454" y="592"/>
                      <a:pt x="453" y="587"/>
                      <a:pt x="453" y="583"/>
                    </a:cubicBezTo>
                    <a:cubicBezTo>
                      <a:pt x="453" y="579"/>
                      <a:pt x="455" y="572"/>
                      <a:pt x="452" y="569"/>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6" name="Freeform 74">
                <a:extLst>
                  <a:ext uri="{FF2B5EF4-FFF2-40B4-BE49-F238E27FC236}">
                    <a16:creationId xmlns:a16="http://schemas.microsoft.com/office/drawing/2014/main" id="{064FE948-5909-96C4-D298-83CFAE9B0FDB}"/>
                  </a:ext>
                </a:extLst>
              </p:cNvPr>
              <p:cNvSpPr>
                <a:spLocks/>
              </p:cNvSpPr>
              <p:nvPr/>
            </p:nvSpPr>
            <p:spPr bwMode="auto">
              <a:xfrm>
                <a:off x="1491030" y="4124910"/>
                <a:ext cx="21710" cy="33400"/>
              </a:xfrm>
              <a:custGeom>
                <a:avLst/>
                <a:gdLst/>
                <a:ahLst/>
                <a:cxnLst>
                  <a:cxn ang="0">
                    <a:pos x="18" y="2"/>
                  </a:cxn>
                  <a:cxn ang="0">
                    <a:pos x="22" y="1"/>
                  </a:cxn>
                  <a:cxn ang="0">
                    <a:pos x="17" y="10"/>
                  </a:cxn>
                  <a:cxn ang="0">
                    <a:pos x="12" y="15"/>
                  </a:cxn>
                  <a:cxn ang="0">
                    <a:pos x="10" y="19"/>
                  </a:cxn>
                  <a:cxn ang="0">
                    <a:pos x="10" y="23"/>
                  </a:cxn>
                  <a:cxn ang="0">
                    <a:pos x="6" y="32"/>
                  </a:cxn>
                  <a:cxn ang="0">
                    <a:pos x="5" y="34"/>
                  </a:cxn>
                  <a:cxn ang="0">
                    <a:pos x="2" y="32"/>
                  </a:cxn>
                  <a:cxn ang="0">
                    <a:pos x="1" y="25"/>
                  </a:cxn>
                  <a:cxn ang="0">
                    <a:pos x="1" y="21"/>
                  </a:cxn>
                  <a:cxn ang="0">
                    <a:pos x="3" y="19"/>
                  </a:cxn>
                  <a:cxn ang="0">
                    <a:pos x="9" y="15"/>
                  </a:cxn>
                  <a:cxn ang="0">
                    <a:pos x="3" y="14"/>
                  </a:cxn>
                  <a:cxn ang="0">
                    <a:pos x="5" y="13"/>
                  </a:cxn>
                  <a:cxn ang="0">
                    <a:pos x="6" y="9"/>
                  </a:cxn>
                  <a:cxn ang="0">
                    <a:pos x="10" y="5"/>
                  </a:cxn>
                  <a:cxn ang="0">
                    <a:pos x="18" y="0"/>
                  </a:cxn>
                  <a:cxn ang="0">
                    <a:pos x="18" y="2"/>
                  </a:cxn>
                </a:cxnLst>
                <a:rect l="0" t="0" r="r" b="b"/>
                <a:pathLst>
                  <a:path w="22" h="34">
                    <a:moveTo>
                      <a:pt x="18" y="2"/>
                    </a:moveTo>
                    <a:cubicBezTo>
                      <a:pt x="19" y="1"/>
                      <a:pt x="21" y="1"/>
                      <a:pt x="22" y="1"/>
                    </a:cubicBezTo>
                    <a:cubicBezTo>
                      <a:pt x="22" y="4"/>
                      <a:pt x="19" y="7"/>
                      <a:pt x="17" y="10"/>
                    </a:cubicBezTo>
                    <a:cubicBezTo>
                      <a:pt x="16" y="11"/>
                      <a:pt x="14" y="13"/>
                      <a:pt x="12" y="15"/>
                    </a:cubicBezTo>
                    <a:cubicBezTo>
                      <a:pt x="12" y="16"/>
                      <a:pt x="11" y="17"/>
                      <a:pt x="10" y="19"/>
                    </a:cubicBezTo>
                    <a:cubicBezTo>
                      <a:pt x="10" y="20"/>
                      <a:pt x="10" y="21"/>
                      <a:pt x="10" y="23"/>
                    </a:cubicBezTo>
                    <a:cubicBezTo>
                      <a:pt x="10" y="26"/>
                      <a:pt x="8" y="29"/>
                      <a:pt x="6" y="32"/>
                    </a:cubicBezTo>
                    <a:cubicBezTo>
                      <a:pt x="6" y="32"/>
                      <a:pt x="6" y="33"/>
                      <a:pt x="5" y="34"/>
                    </a:cubicBezTo>
                    <a:cubicBezTo>
                      <a:pt x="4" y="34"/>
                      <a:pt x="3" y="32"/>
                      <a:pt x="2" y="32"/>
                    </a:cubicBezTo>
                    <a:cubicBezTo>
                      <a:pt x="1" y="29"/>
                      <a:pt x="2" y="27"/>
                      <a:pt x="1" y="25"/>
                    </a:cubicBezTo>
                    <a:cubicBezTo>
                      <a:pt x="1" y="23"/>
                      <a:pt x="0" y="23"/>
                      <a:pt x="1" y="21"/>
                    </a:cubicBezTo>
                    <a:cubicBezTo>
                      <a:pt x="1" y="20"/>
                      <a:pt x="2" y="19"/>
                      <a:pt x="3" y="19"/>
                    </a:cubicBezTo>
                    <a:cubicBezTo>
                      <a:pt x="5" y="17"/>
                      <a:pt x="8" y="17"/>
                      <a:pt x="9" y="15"/>
                    </a:cubicBezTo>
                    <a:cubicBezTo>
                      <a:pt x="8" y="13"/>
                      <a:pt x="2" y="18"/>
                      <a:pt x="3" y="14"/>
                    </a:cubicBezTo>
                    <a:cubicBezTo>
                      <a:pt x="3" y="14"/>
                      <a:pt x="4" y="13"/>
                      <a:pt x="5" y="13"/>
                    </a:cubicBezTo>
                    <a:cubicBezTo>
                      <a:pt x="5" y="12"/>
                      <a:pt x="5" y="10"/>
                      <a:pt x="6" y="9"/>
                    </a:cubicBezTo>
                    <a:cubicBezTo>
                      <a:pt x="7" y="7"/>
                      <a:pt x="8" y="7"/>
                      <a:pt x="10" y="5"/>
                    </a:cubicBezTo>
                    <a:cubicBezTo>
                      <a:pt x="13" y="4"/>
                      <a:pt x="15" y="0"/>
                      <a:pt x="18" y="0"/>
                    </a:cubicBezTo>
                    <a:lnTo>
                      <a:pt x="18"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7" name="Freeform 66">
                <a:extLst>
                  <a:ext uri="{FF2B5EF4-FFF2-40B4-BE49-F238E27FC236}">
                    <a16:creationId xmlns:a16="http://schemas.microsoft.com/office/drawing/2014/main" id="{42D4ED49-688E-9533-F52D-D357C90E23E5}"/>
                  </a:ext>
                </a:extLst>
              </p:cNvPr>
              <p:cNvSpPr>
                <a:spLocks/>
              </p:cNvSpPr>
              <p:nvPr/>
            </p:nvSpPr>
            <p:spPr bwMode="auto">
              <a:xfrm>
                <a:off x="1525266" y="4161650"/>
                <a:ext cx="19206" cy="31730"/>
              </a:xfrm>
              <a:custGeom>
                <a:avLst/>
                <a:gdLst/>
                <a:ahLst/>
                <a:cxnLst>
                  <a:cxn ang="0">
                    <a:pos x="13" y="5"/>
                  </a:cxn>
                  <a:cxn ang="0">
                    <a:pos x="0" y="5"/>
                  </a:cxn>
                  <a:cxn ang="0">
                    <a:pos x="2" y="14"/>
                  </a:cxn>
                  <a:cxn ang="0">
                    <a:pos x="4" y="17"/>
                  </a:cxn>
                  <a:cxn ang="0">
                    <a:pos x="4" y="20"/>
                  </a:cxn>
                  <a:cxn ang="0">
                    <a:pos x="6" y="26"/>
                  </a:cxn>
                  <a:cxn ang="0">
                    <a:pos x="13" y="30"/>
                  </a:cxn>
                  <a:cxn ang="0">
                    <a:pos x="16" y="31"/>
                  </a:cxn>
                  <a:cxn ang="0">
                    <a:pos x="19" y="25"/>
                  </a:cxn>
                  <a:cxn ang="0">
                    <a:pos x="13" y="19"/>
                  </a:cxn>
                  <a:cxn ang="0">
                    <a:pos x="15" y="16"/>
                  </a:cxn>
                  <a:cxn ang="0">
                    <a:pos x="16" y="13"/>
                  </a:cxn>
                  <a:cxn ang="0">
                    <a:pos x="16" y="11"/>
                  </a:cxn>
                  <a:cxn ang="0">
                    <a:pos x="16" y="9"/>
                  </a:cxn>
                  <a:cxn ang="0">
                    <a:pos x="13" y="7"/>
                  </a:cxn>
                  <a:cxn ang="0">
                    <a:pos x="13" y="5"/>
                  </a:cxn>
                </a:cxnLst>
                <a:rect l="0" t="0" r="r" b="b"/>
                <a:pathLst>
                  <a:path w="20" h="32">
                    <a:moveTo>
                      <a:pt x="13" y="5"/>
                    </a:moveTo>
                    <a:cubicBezTo>
                      <a:pt x="11" y="1"/>
                      <a:pt x="2" y="0"/>
                      <a:pt x="0" y="5"/>
                    </a:cubicBezTo>
                    <a:cubicBezTo>
                      <a:pt x="0" y="8"/>
                      <a:pt x="1" y="11"/>
                      <a:pt x="2" y="14"/>
                    </a:cubicBezTo>
                    <a:cubicBezTo>
                      <a:pt x="3" y="15"/>
                      <a:pt x="4" y="16"/>
                      <a:pt x="4" y="17"/>
                    </a:cubicBezTo>
                    <a:cubicBezTo>
                      <a:pt x="4" y="18"/>
                      <a:pt x="4" y="19"/>
                      <a:pt x="4" y="20"/>
                    </a:cubicBezTo>
                    <a:cubicBezTo>
                      <a:pt x="4" y="22"/>
                      <a:pt x="4" y="24"/>
                      <a:pt x="6" y="26"/>
                    </a:cubicBezTo>
                    <a:cubicBezTo>
                      <a:pt x="8" y="28"/>
                      <a:pt x="10" y="29"/>
                      <a:pt x="13" y="30"/>
                    </a:cubicBezTo>
                    <a:cubicBezTo>
                      <a:pt x="14" y="30"/>
                      <a:pt x="15" y="31"/>
                      <a:pt x="16" y="31"/>
                    </a:cubicBezTo>
                    <a:cubicBezTo>
                      <a:pt x="20" y="32"/>
                      <a:pt x="19" y="27"/>
                      <a:pt x="19" y="25"/>
                    </a:cubicBezTo>
                    <a:cubicBezTo>
                      <a:pt x="19" y="21"/>
                      <a:pt x="16" y="19"/>
                      <a:pt x="13" y="19"/>
                    </a:cubicBezTo>
                    <a:cubicBezTo>
                      <a:pt x="15" y="20"/>
                      <a:pt x="15" y="18"/>
                      <a:pt x="15" y="16"/>
                    </a:cubicBezTo>
                    <a:cubicBezTo>
                      <a:pt x="16" y="15"/>
                      <a:pt x="16" y="14"/>
                      <a:pt x="16" y="13"/>
                    </a:cubicBezTo>
                    <a:cubicBezTo>
                      <a:pt x="16" y="13"/>
                      <a:pt x="16" y="12"/>
                      <a:pt x="16" y="11"/>
                    </a:cubicBezTo>
                    <a:cubicBezTo>
                      <a:pt x="16" y="11"/>
                      <a:pt x="16" y="10"/>
                      <a:pt x="16" y="9"/>
                    </a:cubicBezTo>
                    <a:cubicBezTo>
                      <a:pt x="15" y="7"/>
                      <a:pt x="14" y="8"/>
                      <a:pt x="13" y="7"/>
                    </a:cubicBezTo>
                    <a:lnTo>
                      <a:pt x="13"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8" name="Freeform 67">
                <a:extLst>
                  <a:ext uri="{FF2B5EF4-FFF2-40B4-BE49-F238E27FC236}">
                    <a16:creationId xmlns:a16="http://schemas.microsoft.com/office/drawing/2014/main" id="{AC3DC0E9-84DF-3EB7-8763-5636ED240E79}"/>
                  </a:ext>
                </a:extLst>
              </p:cNvPr>
              <p:cNvSpPr>
                <a:spLocks/>
              </p:cNvSpPr>
              <p:nvPr/>
            </p:nvSpPr>
            <p:spPr bwMode="auto">
              <a:xfrm>
                <a:off x="1469320" y="4143280"/>
                <a:ext cx="24216" cy="34236"/>
              </a:xfrm>
              <a:custGeom>
                <a:avLst/>
                <a:gdLst/>
                <a:ahLst/>
                <a:cxnLst>
                  <a:cxn ang="0">
                    <a:pos x="18" y="0"/>
                  </a:cxn>
                  <a:cxn ang="0">
                    <a:pos x="17" y="1"/>
                  </a:cxn>
                  <a:cxn ang="0">
                    <a:pos x="12" y="4"/>
                  </a:cxn>
                  <a:cxn ang="0">
                    <a:pos x="12" y="6"/>
                  </a:cxn>
                  <a:cxn ang="0">
                    <a:pos x="11" y="7"/>
                  </a:cxn>
                  <a:cxn ang="0">
                    <a:pos x="10" y="10"/>
                  </a:cxn>
                  <a:cxn ang="0">
                    <a:pos x="6" y="6"/>
                  </a:cxn>
                  <a:cxn ang="0">
                    <a:pos x="4" y="11"/>
                  </a:cxn>
                  <a:cxn ang="0">
                    <a:pos x="3" y="12"/>
                  </a:cxn>
                  <a:cxn ang="0">
                    <a:pos x="1" y="13"/>
                  </a:cxn>
                  <a:cxn ang="0">
                    <a:pos x="1" y="19"/>
                  </a:cxn>
                  <a:cxn ang="0">
                    <a:pos x="0" y="22"/>
                  </a:cxn>
                  <a:cxn ang="0">
                    <a:pos x="3" y="24"/>
                  </a:cxn>
                  <a:cxn ang="0">
                    <a:pos x="4" y="21"/>
                  </a:cxn>
                  <a:cxn ang="0">
                    <a:pos x="6" y="19"/>
                  </a:cxn>
                  <a:cxn ang="0">
                    <a:pos x="7" y="18"/>
                  </a:cxn>
                  <a:cxn ang="0">
                    <a:pos x="10" y="17"/>
                  </a:cxn>
                  <a:cxn ang="0">
                    <a:pos x="15" y="14"/>
                  </a:cxn>
                  <a:cxn ang="0">
                    <a:pos x="11" y="19"/>
                  </a:cxn>
                  <a:cxn ang="0">
                    <a:pos x="8" y="21"/>
                  </a:cxn>
                  <a:cxn ang="0">
                    <a:pos x="11" y="24"/>
                  </a:cxn>
                  <a:cxn ang="0">
                    <a:pos x="9" y="27"/>
                  </a:cxn>
                  <a:cxn ang="0">
                    <a:pos x="11" y="31"/>
                  </a:cxn>
                  <a:cxn ang="0">
                    <a:pos x="10" y="34"/>
                  </a:cxn>
                  <a:cxn ang="0">
                    <a:pos x="15" y="30"/>
                  </a:cxn>
                  <a:cxn ang="0">
                    <a:pos x="22" y="30"/>
                  </a:cxn>
                  <a:cxn ang="0">
                    <a:pos x="24" y="26"/>
                  </a:cxn>
                  <a:cxn ang="0">
                    <a:pos x="21" y="16"/>
                  </a:cxn>
                  <a:cxn ang="0">
                    <a:pos x="19" y="16"/>
                  </a:cxn>
                  <a:cxn ang="0">
                    <a:pos x="19" y="14"/>
                  </a:cxn>
                  <a:cxn ang="0">
                    <a:pos x="19" y="9"/>
                  </a:cxn>
                  <a:cxn ang="0">
                    <a:pos x="18" y="2"/>
                  </a:cxn>
                  <a:cxn ang="0">
                    <a:pos x="18" y="0"/>
                  </a:cxn>
                </a:cxnLst>
                <a:rect l="0" t="0" r="r" b="b"/>
                <a:pathLst>
                  <a:path w="25" h="35">
                    <a:moveTo>
                      <a:pt x="18" y="0"/>
                    </a:moveTo>
                    <a:cubicBezTo>
                      <a:pt x="17" y="1"/>
                      <a:pt x="17" y="1"/>
                      <a:pt x="17" y="1"/>
                    </a:cubicBezTo>
                    <a:cubicBezTo>
                      <a:pt x="15" y="2"/>
                      <a:pt x="13" y="1"/>
                      <a:pt x="12" y="4"/>
                    </a:cubicBezTo>
                    <a:cubicBezTo>
                      <a:pt x="12" y="5"/>
                      <a:pt x="12" y="5"/>
                      <a:pt x="12" y="6"/>
                    </a:cubicBezTo>
                    <a:cubicBezTo>
                      <a:pt x="12" y="6"/>
                      <a:pt x="11" y="6"/>
                      <a:pt x="11" y="7"/>
                    </a:cubicBezTo>
                    <a:cubicBezTo>
                      <a:pt x="10" y="8"/>
                      <a:pt x="10" y="9"/>
                      <a:pt x="10" y="10"/>
                    </a:cubicBezTo>
                    <a:cubicBezTo>
                      <a:pt x="9" y="9"/>
                      <a:pt x="8" y="5"/>
                      <a:pt x="6" y="6"/>
                    </a:cubicBezTo>
                    <a:cubicBezTo>
                      <a:pt x="5" y="6"/>
                      <a:pt x="5" y="10"/>
                      <a:pt x="4" y="11"/>
                    </a:cubicBezTo>
                    <a:cubicBezTo>
                      <a:pt x="3" y="12"/>
                      <a:pt x="4" y="12"/>
                      <a:pt x="3" y="12"/>
                    </a:cubicBezTo>
                    <a:cubicBezTo>
                      <a:pt x="2" y="13"/>
                      <a:pt x="1" y="12"/>
                      <a:pt x="1" y="13"/>
                    </a:cubicBezTo>
                    <a:cubicBezTo>
                      <a:pt x="0" y="15"/>
                      <a:pt x="1" y="17"/>
                      <a:pt x="1" y="19"/>
                    </a:cubicBezTo>
                    <a:cubicBezTo>
                      <a:pt x="1" y="20"/>
                      <a:pt x="0" y="21"/>
                      <a:pt x="0" y="22"/>
                    </a:cubicBezTo>
                    <a:cubicBezTo>
                      <a:pt x="0" y="24"/>
                      <a:pt x="2" y="25"/>
                      <a:pt x="3" y="24"/>
                    </a:cubicBezTo>
                    <a:cubicBezTo>
                      <a:pt x="5" y="23"/>
                      <a:pt x="4" y="23"/>
                      <a:pt x="4" y="21"/>
                    </a:cubicBezTo>
                    <a:cubicBezTo>
                      <a:pt x="5" y="20"/>
                      <a:pt x="5" y="20"/>
                      <a:pt x="6" y="19"/>
                    </a:cubicBezTo>
                    <a:cubicBezTo>
                      <a:pt x="6" y="19"/>
                      <a:pt x="6" y="18"/>
                      <a:pt x="7" y="18"/>
                    </a:cubicBezTo>
                    <a:cubicBezTo>
                      <a:pt x="8" y="18"/>
                      <a:pt x="9" y="17"/>
                      <a:pt x="10" y="17"/>
                    </a:cubicBezTo>
                    <a:cubicBezTo>
                      <a:pt x="11" y="16"/>
                      <a:pt x="13" y="15"/>
                      <a:pt x="15" y="14"/>
                    </a:cubicBezTo>
                    <a:cubicBezTo>
                      <a:pt x="15" y="17"/>
                      <a:pt x="12" y="18"/>
                      <a:pt x="11" y="19"/>
                    </a:cubicBezTo>
                    <a:cubicBezTo>
                      <a:pt x="10" y="20"/>
                      <a:pt x="9" y="21"/>
                      <a:pt x="8" y="21"/>
                    </a:cubicBezTo>
                    <a:cubicBezTo>
                      <a:pt x="9" y="22"/>
                      <a:pt x="10" y="23"/>
                      <a:pt x="11" y="24"/>
                    </a:cubicBezTo>
                    <a:cubicBezTo>
                      <a:pt x="11" y="25"/>
                      <a:pt x="9" y="26"/>
                      <a:pt x="9" y="27"/>
                    </a:cubicBezTo>
                    <a:cubicBezTo>
                      <a:pt x="8" y="29"/>
                      <a:pt x="11" y="29"/>
                      <a:pt x="11" y="31"/>
                    </a:cubicBezTo>
                    <a:cubicBezTo>
                      <a:pt x="10" y="32"/>
                      <a:pt x="10" y="33"/>
                      <a:pt x="10" y="34"/>
                    </a:cubicBezTo>
                    <a:cubicBezTo>
                      <a:pt x="14" y="35"/>
                      <a:pt x="15" y="33"/>
                      <a:pt x="15" y="30"/>
                    </a:cubicBezTo>
                    <a:cubicBezTo>
                      <a:pt x="16" y="32"/>
                      <a:pt x="20" y="31"/>
                      <a:pt x="22" y="30"/>
                    </a:cubicBezTo>
                    <a:cubicBezTo>
                      <a:pt x="23" y="29"/>
                      <a:pt x="24" y="27"/>
                      <a:pt x="24" y="26"/>
                    </a:cubicBezTo>
                    <a:cubicBezTo>
                      <a:pt x="25" y="23"/>
                      <a:pt x="23" y="18"/>
                      <a:pt x="21" y="16"/>
                    </a:cubicBezTo>
                    <a:cubicBezTo>
                      <a:pt x="20" y="16"/>
                      <a:pt x="20" y="16"/>
                      <a:pt x="19" y="16"/>
                    </a:cubicBezTo>
                    <a:cubicBezTo>
                      <a:pt x="19" y="15"/>
                      <a:pt x="19" y="14"/>
                      <a:pt x="19" y="14"/>
                    </a:cubicBezTo>
                    <a:cubicBezTo>
                      <a:pt x="19" y="12"/>
                      <a:pt x="19" y="11"/>
                      <a:pt x="19" y="9"/>
                    </a:cubicBezTo>
                    <a:cubicBezTo>
                      <a:pt x="19" y="7"/>
                      <a:pt x="20" y="2"/>
                      <a:pt x="18" y="2"/>
                    </a:cubicBezTo>
                    <a:lnTo>
                      <a:pt x="1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9" name="Freeform 68">
                <a:extLst>
                  <a:ext uri="{FF2B5EF4-FFF2-40B4-BE49-F238E27FC236}">
                    <a16:creationId xmlns:a16="http://schemas.microsoft.com/office/drawing/2014/main" id="{FE2FE694-3D14-ECCD-162D-7C5DD2063147}"/>
                  </a:ext>
                </a:extLst>
              </p:cNvPr>
              <p:cNvSpPr>
                <a:spLocks/>
              </p:cNvSpPr>
              <p:nvPr/>
            </p:nvSpPr>
            <p:spPr bwMode="auto">
              <a:xfrm>
                <a:off x="1479340" y="4123240"/>
                <a:ext cx="7515" cy="12525"/>
              </a:xfrm>
              <a:custGeom>
                <a:avLst/>
                <a:gdLst/>
                <a:ahLst/>
                <a:cxnLst>
                  <a:cxn ang="0">
                    <a:pos x="8" y="0"/>
                  </a:cxn>
                  <a:cxn ang="0">
                    <a:pos x="2" y="4"/>
                  </a:cxn>
                  <a:cxn ang="0">
                    <a:pos x="0" y="10"/>
                  </a:cxn>
                  <a:cxn ang="0">
                    <a:pos x="1" y="12"/>
                  </a:cxn>
                  <a:cxn ang="0">
                    <a:pos x="3" y="12"/>
                  </a:cxn>
                  <a:cxn ang="0">
                    <a:pos x="6" y="6"/>
                  </a:cxn>
                  <a:cxn ang="0">
                    <a:pos x="8" y="3"/>
                  </a:cxn>
                  <a:cxn ang="0">
                    <a:pos x="8" y="0"/>
                  </a:cxn>
                </a:cxnLst>
                <a:rect l="0" t="0" r="r" b="b"/>
                <a:pathLst>
                  <a:path w="8" h="13">
                    <a:moveTo>
                      <a:pt x="8" y="0"/>
                    </a:moveTo>
                    <a:cubicBezTo>
                      <a:pt x="5" y="0"/>
                      <a:pt x="3" y="3"/>
                      <a:pt x="2" y="4"/>
                    </a:cubicBezTo>
                    <a:cubicBezTo>
                      <a:pt x="0" y="6"/>
                      <a:pt x="0" y="8"/>
                      <a:pt x="0" y="10"/>
                    </a:cubicBezTo>
                    <a:cubicBezTo>
                      <a:pt x="1" y="11"/>
                      <a:pt x="0" y="12"/>
                      <a:pt x="1" y="12"/>
                    </a:cubicBezTo>
                    <a:cubicBezTo>
                      <a:pt x="1" y="13"/>
                      <a:pt x="3" y="12"/>
                      <a:pt x="3" y="12"/>
                    </a:cubicBezTo>
                    <a:cubicBezTo>
                      <a:pt x="5" y="11"/>
                      <a:pt x="5" y="8"/>
                      <a:pt x="6" y="6"/>
                    </a:cubicBezTo>
                    <a:cubicBezTo>
                      <a:pt x="7" y="5"/>
                      <a:pt x="8" y="4"/>
                      <a:pt x="8" y="3"/>
                    </a:cubicBez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0" name="Freeform 69">
                <a:extLst>
                  <a:ext uri="{FF2B5EF4-FFF2-40B4-BE49-F238E27FC236}">
                    <a16:creationId xmlns:a16="http://schemas.microsoft.com/office/drawing/2014/main" id="{84AD977A-FA3E-8630-905D-193CDC9795DA}"/>
                  </a:ext>
                </a:extLst>
              </p:cNvPr>
              <p:cNvSpPr>
                <a:spLocks/>
              </p:cNvSpPr>
              <p:nvPr/>
            </p:nvSpPr>
            <p:spPr bwMode="auto">
              <a:xfrm>
                <a:off x="1443434" y="4071469"/>
                <a:ext cx="30896" cy="20876"/>
              </a:xfrm>
              <a:custGeom>
                <a:avLst/>
                <a:gdLst/>
                <a:ahLst/>
                <a:cxnLst>
                  <a:cxn ang="0">
                    <a:pos x="27" y="0"/>
                  </a:cxn>
                  <a:cxn ang="0">
                    <a:pos x="20" y="7"/>
                  </a:cxn>
                  <a:cxn ang="0">
                    <a:pos x="19" y="9"/>
                  </a:cxn>
                  <a:cxn ang="0">
                    <a:pos x="16" y="10"/>
                  </a:cxn>
                  <a:cxn ang="0">
                    <a:pos x="15" y="12"/>
                  </a:cxn>
                  <a:cxn ang="0">
                    <a:pos x="13" y="13"/>
                  </a:cxn>
                  <a:cxn ang="0">
                    <a:pos x="9" y="15"/>
                  </a:cxn>
                  <a:cxn ang="0">
                    <a:pos x="4" y="15"/>
                  </a:cxn>
                  <a:cxn ang="0">
                    <a:pos x="0" y="19"/>
                  </a:cxn>
                  <a:cxn ang="0">
                    <a:pos x="3" y="22"/>
                  </a:cxn>
                  <a:cxn ang="0">
                    <a:pos x="5" y="18"/>
                  </a:cxn>
                  <a:cxn ang="0">
                    <a:pos x="10" y="18"/>
                  </a:cxn>
                  <a:cxn ang="0">
                    <a:pos x="14" y="15"/>
                  </a:cxn>
                  <a:cxn ang="0">
                    <a:pos x="15" y="12"/>
                  </a:cxn>
                  <a:cxn ang="0">
                    <a:pos x="21" y="11"/>
                  </a:cxn>
                  <a:cxn ang="0">
                    <a:pos x="23" y="10"/>
                  </a:cxn>
                  <a:cxn ang="0">
                    <a:pos x="28" y="6"/>
                  </a:cxn>
                  <a:cxn ang="0">
                    <a:pos x="31" y="1"/>
                  </a:cxn>
                  <a:cxn ang="0">
                    <a:pos x="27" y="0"/>
                  </a:cxn>
                </a:cxnLst>
                <a:rect l="0" t="0" r="r" b="b"/>
                <a:pathLst>
                  <a:path w="31" h="22">
                    <a:moveTo>
                      <a:pt x="27" y="0"/>
                    </a:moveTo>
                    <a:cubicBezTo>
                      <a:pt x="24" y="2"/>
                      <a:pt x="21" y="4"/>
                      <a:pt x="20" y="7"/>
                    </a:cubicBezTo>
                    <a:cubicBezTo>
                      <a:pt x="19" y="8"/>
                      <a:pt x="19" y="9"/>
                      <a:pt x="19" y="9"/>
                    </a:cubicBezTo>
                    <a:cubicBezTo>
                      <a:pt x="18" y="11"/>
                      <a:pt x="17" y="9"/>
                      <a:pt x="16" y="10"/>
                    </a:cubicBezTo>
                    <a:cubicBezTo>
                      <a:pt x="14" y="11"/>
                      <a:pt x="15" y="11"/>
                      <a:pt x="15" y="12"/>
                    </a:cubicBezTo>
                    <a:cubicBezTo>
                      <a:pt x="14" y="13"/>
                      <a:pt x="14" y="13"/>
                      <a:pt x="13" y="13"/>
                    </a:cubicBezTo>
                    <a:cubicBezTo>
                      <a:pt x="12" y="13"/>
                      <a:pt x="8" y="14"/>
                      <a:pt x="9" y="15"/>
                    </a:cubicBezTo>
                    <a:cubicBezTo>
                      <a:pt x="7" y="16"/>
                      <a:pt x="6" y="15"/>
                      <a:pt x="4" y="15"/>
                    </a:cubicBezTo>
                    <a:cubicBezTo>
                      <a:pt x="2" y="15"/>
                      <a:pt x="1" y="16"/>
                      <a:pt x="0" y="19"/>
                    </a:cubicBezTo>
                    <a:cubicBezTo>
                      <a:pt x="0" y="21"/>
                      <a:pt x="1" y="21"/>
                      <a:pt x="3" y="22"/>
                    </a:cubicBezTo>
                    <a:cubicBezTo>
                      <a:pt x="6" y="22"/>
                      <a:pt x="4" y="20"/>
                      <a:pt x="5" y="18"/>
                    </a:cubicBezTo>
                    <a:cubicBezTo>
                      <a:pt x="8" y="20"/>
                      <a:pt x="7" y="19"/>
                      <a:pt x="10" y="18"/>
                    </a:cubicBezTo>
                    <a:cubicBezTo>
                      <a:pt x="12" y="18"/>
                      <a:pt x="14" y="18"/>
                      <a:pt x="14" y="15"/>
                    </a:cubicBezTo>
                    <a:cubicBezTo>
                      <a:pt x="14" y="13"/>
                      <a:pt x="15" y="13"/>
                      <a:pt x="15" y="12"/>
                    </a:cubicBezTo>
                    <a:cubicBezTo>
                      <a:pt x="17" y="11"/>
                      <a:pt x="19" y="11"/>
                      <a:pt x="21" y="11"/>
                    </a:cubicBezTo>
                    <a:cubicBezTo>
                      <a:pt x="22" y="11"/>
                      <a:pt x="22" y="11"/>
                      <a:pt x="23" y="10"/>
                    </a:cubicBezTo>
                    <a:cubicBezTo>
                      <a:pt x="25" y="9"/>
                      <a:pt x="27" y="8"/>
                      <a:pt x="28" y="6"/>
                    </a:cubicBezTo>
                    <a:cubicBezTo>
                      <a:pt x="29" y="5"/>
                      <a:pt x="30" y="2"/>
                      <a:pt x="31" y="1"/>
                    </a:cubicBezTo>
                    <a:cubicBezTo>
                      <a:pt x="30" y="0"/>
                      <a:pt x="28" y="0"/>
                      <a:pt x="27" y="0"/>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1" name="Freeform 70">
                <a:extLst>
                  <a:ext uri="{FF2B5EF4-FFF2-40B4-BE49-F238E27FC236}">
                    <a16:creationId xmlns:a16="http://schemas.microsoft.com/office/drawing/2014/main" id="{C5597F22-EE01-79FC-CE0C-3B341DE48C0C}"/>
                  </a:ext>
                </a:extLst>
              </p:cNvPr>
              <p:cNvSpPr>
                <a:spLocks/>
              </p:cNvSpPr>
              <p:nvPr/>
            </p:nvSpPr>
            <p:spPr bwMode="auto">
              <a:xfrm>
                <a:off x="1486020" y="4046419"/>
                <a:ext cx="4175" cy="5010"/>
              </a:xfrm>
              <a:custGeom>
                <a:avLst/>
                <a:gdLst/>
                <a:ahLst/>
                <a:cxnLst>
                  <a:cxn ang="0">
                    <a:pos x="3" y="2"/>
                  </a:cxn>
                  <a:cxn ang="0">
                    <a:pos x="0" y="5"/>
                  </a:cxn>
                  <a:cxn ang="0">
                    <a:pos x="2" y="1"/>
                  </a:cxn>
                  <a:cxn ang="0">
                    <a:pos x="3" y="2"/>
                  </a:cxn>
                </a:cxnLst>
                <a:rect l="0" t="0" r="r" b="b"/>
                <a:pathLst>
                  <a:path w="4" h="5">
                    <a:moveTo>
                      <a:pt x="3" y="2"/>
                    </a:moveTo>
                    <a:cubicBezTo>
                      <a:pt x="4" y="4"/>
                      <a:pt x="2" y="5"/>
                      <a:pt x="0" y="5"/>
                    </a:cubicBezTo>
                    <a:cubicBezTo>
                      <a:pt x="0" y="4"/>
                      <a:pt x="0" y="0"/>
                      <a:pt x="2" y="1"/>
                    </a:cubicBezTo>
                    <a:cubicBezTo>
                      <a:pt x="2" y="1"/>
                      <a:pt x="2" y="2"/>
                      <a:pt x="3" y="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2" name="Freeform 71">
                <a:extLst>
                  <a:ext uri="{FF2B5EF4-FFF2-40B4-BE49-F238E27FC236}">
                    <a16:creationId xmlns:a16="http://schemas.microsoft.com/office/drawing/2014/main" id="{ACFD3C8A-489F-6B15-F4C1-B3C56FFA212E}"/>
                  </a:ext>
                </a:extLst>
              </p:cNvPr>
              <p:cNvSpPr>
                <a:spLocks/>
              </p:cNvSpPr>
              <p:nvPr/>
            </p:nvSpPr>
            <p:spPr bwMode="auto">
              <a:xfrm>
                <a:off x="1412539" y="4036399"/>
                <a:ext cx="11690" cy="14195"/>
              </a:xfrm>
              <a:custGeom>
                <a:avLst/>
                <a:gdLst/>
                <a:ahLst/>
                <a:cxnLst>
                  <a:cxn ang="0">
                    <a:pos x="12" y="5"/>
                  </a:cxn>
                  <a:cxn ang="0">
                    <a:pos x="10" y="0"/>
                  </a:cxn>
                  <a:cxn ang="0">
                    <a:pos x="7" y="3"/>
                  </a:cxn>
                  <a:cxn ang="0">
                    <a:pos x="1" y="9"/>
                  </a:cxn>
                  <a:cxn ang="0">
                    <a:pos x="0" y="12"/>
                  </a:cxn>
                  <a:cxn ang="0">
                    <a:pos x="4" y="12"/>
                  </a:cxn>
                  <a:cxn ang="0">
                    <a:pos x="4" y="9"/>
                  </a:cxn>
                  <a:cxn ang="0">
                    <a:pos x="8" y="7"/>
                  </a:cxn>
                  <a:cxn ang="0">
                    <a:pos x="11" y="4"/>
                  </a:cxn>
                  <a:cxn ang="0">
                    <a:pos x="12" y="5"/>
                  </a:cxn>
                </a:cxnLst>
                <a:rect l="0" t="0" r="r" b="b"/>
                <a:pathLst>
                  <a:path w="12" h="14">
                    <a:moveTo>
                      <a:pt x="12" y="5"/>
                    </a:moveTo>
                    <a:cubicBezTo>
                      <a:pt x="12" y="3"/>
                      <a:pt x="12" y="1"/>
                      <a:pt x="10" y="0"/>
                    </a:cubicBezTo>
                    <a:cubicBezTo>
                      <a:pt x="7" y="0"/>
                      <a:pt x="8" y="2"/>
                      <a:pt x="7" y="3"/>
                    </a:cubicBezTo>
                    <a:cubicBezTo>
                      <a:pt x="6" y="6"/>
                      <a:pt x="2" y="6"/>
                      <a:pt x="1" y="9"/>
                    </a:cubicBezTo>
                    <a:cubicBezTo>
                      <a:pt x="0" y="10"/>
                      <a:pt x="0" y="11"/>
                      <a:pt x="0" y="12"/>
                    </a:cubicBezTo>
                    <a:cubicBezTo>
                      <a:pt x="1" y="14"/>
                      <a:pt x="4" y="14"/>
                      <a:pt x="4" y="12"/>
                    </a:cubicBezTo>
                    <a:cubicBezTo>
                      <a:pt x="4" y="11"/>
                      <a:pt x="3" y="10"/>
                      <a:pt x="4" y="9"/>
                    </a:cubicBezTo>
                    <a:cubicBezTo>
                      <a:pt x="4" y="8"/>
                      <a:pt x="7" y="7"/>
                      <a:pt x="8" y="7"/>
                    </a:cubicBezTo>
                    <a:cubicBezTo>
                      <a:pt x="9" y="6"/>
                      <a:pt x="11" y="6"/>
                      <a:pt x="11" y="4"/>
                    </a:cubicBezTo>
                    <a:lnTo>
                      <a:pt x="12"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3" name="Freeform 72">
                <a:extLst>
                  <a:ext uri="{FF2B5EF4-FFF2-40B4-BE49-F238E27FC236}">
                    <a16:creationId xmlns:a16="http://schemas.microsoft.com/office/drawing/2014/main" id="{2FF63B98-47ED-8D38-BFAF-4925F8BDB6E6}"/>
                  </a:ext>
                </a:extLst>
              </p:cNvPr>
              <p:cNvSpPr>
                <a:spLocks/>
              </p:cNvSpPr>
              <p:nvPr/>
            </p:nvSpPr>
            <p:spPr bwMode="auto">
              <a:xfrm>
                <a:off x="1409199" y="4057274"/>
                <a:ext cx="3340" cy="3340"/>
              </a:xfrm>
              <a:custGeom>
                <a:avLst/>
                <a:gdLst/>
                <a:ahLst/>
                <a:cxnLst>
                  <a:cxn ang="0">
                    <a:pos x="2" y="0"/>
                  </a:cxn>
                  <a:cxn ang="0">
                    <a:pos x="0" y="2"/>
                  </a:cxn>
                  <a:cxn ang="0">
                    <a:pos x="2" y="1"/>
                  </a:cxn>
                  <a:cxn ang="0">
                    <a:pos x="2" y="0"/>
                  </a:cxn>
                </a:cxnLst>
                <a:rect l="0" t="0" r="r" b="b"/>
                <a:pathLst>
                  <a:path w="3" h="3">
                    <a:moveTo>
                      <a:pt x="2" y="0"/>
                    </a:moveTo>
                    <a:cubicBezTo>
                      <a:pt x="2" y="1"/>
                      <a:pt x="0" y="1"/>
                      <a:pt x="0" y="2"/>
                    </a:cubicBezTo>
                    <a:cubicBezTo>
                      <a:pt x="2" y="3"/>
                      <a:pt x="3" y="2"/>
                      <a:pt x="2" y="1"/>
                    </a:cubicBezTo>
                    <a:cubicBezTo>
                      <a:pt x="2" y="1"/>
                      <a:pt x="2" y="0"/>
                      <a:pt x="2"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4" name="Freeform 73">
                <a:extLst>
                  <a:ext uri="{FF2B5EF4-FFF2-40B4-BE49-F238E27FC236}">
                    <a16:creationId xmlns:a16="http://schemas.microsoft.com/office/drawing/2014/main" id="{1E1B7D58-608E-7AF9-DF3D-FDD96939BD2F}"/>
                  </a:ext>
                </a:extLst>
              </p:cNvPr>
              <p:cNvSpPr>
                <a:spLocks/>
              </p:cNvSpPr>
              <p:nvPr/>
            </p:nvSpPr>
            <p:spPr bwMode="auto">
              <a:xfrm>
                <a:off x="1415044" y="3972103"/>
                <a:ext cx="22546" cy="63461"/>
              </a:xfrm>
              <a:custGeom>
                <a:avLst/>
                <a:gdLst/>
                <a:ahLst/>
                <a:cxnLst>
                  <a:cxn ang="0">
                    <a:pos x="7" y="61"/>
                  </a:cxn>
                  <a:cxn ang="0">
                    <a:pos x="12" y="62"/>
                  </a:cxn>
                  <a:cxn ang="0">
                    <a:pos x="12" y="65"/>
                  </a:cxn>
                  <a:cxn ang="0">
                    <a:pos x="14" y="61"/>
                  </a:cxn>
                  <a:cxn ang="0">
                    <a:pos x="15" y="58"/>
                  </a:cxn>
                  <a:cxn ang="0">
                    <a:pos x="17" y="58"/>
                  </a:cxn>
                  <a:cxn ang="0">
                    <a:pos x="14" y="57"/>
                  </a:cxn>
                  <a:cxn ang="0">
                    <a:pos x="14" y="55"/>
                  </a:cxn>
                  <a:cxn ang="0">
                    <a:pos x="13" y="50"/>
                  </a:cxn>
                  <a:cxn ang="0">
                    <a:pos x="16" y="47"/>
                  </a:cxn>
                  <a:cxn ang="0">
                    <a:pos x="13" y="41"/>
                  </a:cxn>
                  <a:cxn ang="0">
                    <a:pos x="14" y="38"/>
                  </a:cxn>
                  <a:cxn ang="0">
                    <a:pos x="12" y="37"/>
                  </a:cxn>
                  <a:cxn ang="0">
                    <a:pos x="13" y="33"/>
                  </a:cxn>
                  <a:cxn ang="0">
                    <a:pos x="12" y="31"/>
                  </a:cxn>
                  <a:cxn ang="0">
                    <a:pos x="16" y="30"/>
                  </a:cxn>
                  <a:cxn ang="0">
                    <a:pos x="13" y="25"/>
                  </a:cxn>
                  <a:cxn ang="0">
                    <a:pos x="20" y="22"/>
                  </a:cxn>
                  <a:cxn ang="0">
                    <a:pos x="20" y="18"/>
                  </a:cxn>
                  <a:cxn ang="0">
                    <a:pos x="20" y="17"/>
                  </a:cxn>
                  <a:cxn ang="0">
                    <a:pos x="19" y="13"/>
                  </a:cxn>
                  <a:cxn ang="0">
                    <a:pos x="22" y="12"/>
                  </a:cxn>
                  <a:cxn ang="0">
                    <a:pos x="23" y="6"/>
                  </a:cxn>
                  <a:cxn ang="0">
                    <a:pos x="20" y="4"/>
                  </a:cxn>
                  <a:cxn ang="0">
                    <a:pos x="20" y="5"/>
                  </a:cxn>
                  <a:cxn ang="0">
                    <a:pos x="16" y="2"/>
                  </a:cxn>
                  <a:cxn ang="0">
                    <a:pos x="13" y="2"/>
                  </a:cxn>
                  <a:cxn ang="0">
                    <a:pos x="7" y="5"/>
                  </a:cxn>
                  <a:cxn ang="0">
                    <a:pos x="2" y="2"/>
                  </a:cxn>
                  <a:cxn ang="0">
                    <a:pos x="0" y="12"/>
                  </a:cxn>
                  <a:cxn ang="0">
                    <a:pos x="1" y="14"/>
                  </a:cxn>
                  <a:cxn ang="0">
                    <a:pos x="6" y="14"/>
                  </a:cxn>
                  <a:cxn ang="0">
                    <a:pos x="6" y="17"/>
                  </a:cxn>
                  <a:cxn ang="0">
                    <a:pos x="8" y="17"/>
                  </a:cxn>
                  <a:cxn ang="0">
                    <a:pos x="8" y="20"/>
                  </a:cxn>
                  <a:cxn ang="0">
                    <a:pos x="9" y="20"/>
                  </a:cxn>
                  <a:cxn ang="0">
                    <a:pos x="4" y="23"/>
                  </a:cxn>
                  <a:cxn ang="0">
                    <a:pos x="8" y="27"/>
                  </a:cxn>
                  <a:cxn ang="0">
                    <a:pos x="2" y="32"/>
                  </a:cxn>
                  <a:cxn ang="0">
                    <a:pos x="3" y="33"/>
                  </a:cxn>
                  <a:cxn ang="0">
                    <a:pos x="4" y="34"/>
                  </a:cxn>
                  <a:cxn ang="0">
                    <a:pos x="5" y="39"/>
                  </a:cxn>
                  <a:cxn ang="0">
                    <a:pos x="6" y="41"/>
                  </a:cxn>
                  <a:cxn ang="0">
                    <a:pos x="5" y="41"/>
                  </a:cxn>
                  <a:cxn ang="0">
                    <a:pos x="4" y="44"/>
                  </a:cxn>
                  <a:cxn ang="0">
                    <a:pos x="6" y="55"/>
                  </a:cxn>
                  <a:cxn ang="0">
                    <a:pos x="6" y="58"/>
                  </a:cxn>
                  <a:cxn ang="0">
                    <a:pos x="9" y="61"/>
                  </a:cxn>
                  <a:cxn ang="0">
                    <a:pos x="10" y="61"/>
                  </a:cxn>
                  <a:cxn ang="0">
                    <a:pos x="7" y="61"/>
                  </a:cxn>
                </a:cxnLst>
                <a:rect l="0" t="0" r="r" b="b"/>
                <a:pathLst>
                  <a:path w="23" h="65">
                    <a:moveTo>
                      <a:pt x="7" y="61"/>
                    </a:moveTo>
                    <a:cubicBezTo>
                      <a:pt x="9" y="62"/>
                      <a:pt x="10" y="62"/>
                      <a:pt x="12" y="62"/>
                    </a:cubicBezTo>
                    <a:cubicBezTo>
                      <a:pt x="13" y="63"/>
                      <a:pt x="12" y="64"/>
                      <a:pt x="12" y="65"/>
                    </a:cubicBezTo>
                    <a:cubicBezTo>
                      <a:pt x="13" y="64"/>
                      <a:pt x="14" y="63"/>
                      <a:pt x="14" y="61"/>
                    </a:cubicBezTo>
                    <a:cubicBezTo>
                      <a:pt x="15" y="60"/>
                      <a:pt x="14" y="59"/>
                      <a:pt x="15" y="58"/>
                    </a:cubicBezTo>
                    <a:cubicBezTo>
                      <a:pt x="15" y="58"/>
                      <a:pt x="16" y="58"/>
                      <a:pt x="17" y="58"/>
                    </a:cubicBezTo>
                    <a:cubicBezTo>
                      <a:pt x="17" y="57"/>
                      <a:pt x="15" y="57"/>
                      <a:pt x="14" y="57"/>
                    </a:cubicBezTo>
                    <a:cubicBezTo>
                      <a:pt x="13" y="56"/>
                      <a:pt x="14" y="56"/>
                      <a:pt x="14" y="55"/>
                    </a:cubicBezTo>
                    <a:cubicBezTo>
                      <a:pt x="13" y="53"/>
                      <a:pt x="15" y="52"/>
                      <a:pt x="13" y="50"/>
                    </a:cubicBezTo>
                    <a:cubicBezTo>
                      <a:pt x="14" y="49"/>
                      <a:pt x="15" y="47"/>
                      <a:pt x="16" y="47"/>
                    </a:cubicBezTo>
                    <a:cubicBezTo>
                      <a:pt x="17" y="44"/>
                      <a:pt x="14" y="43"/>
                      <a:pt x="13" y="41"/>
                    </a:cubicBezTo>
                    <a:cubicBezTo>
                      <a:pt x="13" y="40"/>
                      <a:pt x="15" y="39"/>
                      <a:pt x="14" y="38"/>
                    </a:cubicBezTo>
                    <a:cubicBezTo>
                      <a:pt x="14" y="37"/>
                      <a:pt x="13" y="38"/>
                      <a:pt x="12" y="37"/>
                    </a:cubicBezTo>
                    <a:cubicBezTo>
                      <a:pt x="12" y="35"/>
                      <a:pt x="13" y="34"/>
                      <a:pt x="13" y="33"/>
                    </a:cubicBezTo>
                    <a:cubicBezTo>
                      <a:pt x="13" y="32"/>
                      <a:pt x="12" y="32"/>
                      <a:pt x="12" y="31"/>
                    </a:cubicBezTo>
                    <a:cubicBezTo>
                      <a:pt x="13" y="30"/>
                      <a:pt x="16" y="32"/>
                      <a:pt x="16" y="30"/>
                    </a:cubicBezTo>
                    <a:cubicBezTo>
                      <a:pt x="17" y="28"/>
                      <a:pt x="11" y="28"/>
                      <a:pt x="13" y="25"/>
                    </a:cubicBezTo>
                    <a:cubicBezTo>
                      <a:pt x="15" y="25"/>
                      <a:pt x="17" y="22"/>
                      <a:pt x="20" y="22"/>
                    </a:cubicBezTo>
                    <a:cubicBezTo>
                      <a:pt x="20" y="20"/>
                      <a:pt x="20" y="20"/>
                      <a:pt x="20" y="18"/>
                    </a:cubicBezTo>
                    <a:cubicBezTo>
                      <a:pt x="21" y="19"/>
                      <a:pt x="21" y="17"/>
                      <a:pt x="20" y="17"/>
                    </a:cubicBezTo>
                    <a:cubicBezTo>
                      <a:pt x="19" y="15"/>
                      <a:pt x="18" y="14"/>
                      <a:pt x="19" y="13"/>
                    </a:cubicBezTo>
                    <a:cubicBezTo>
                      <a:pt x="20" y="12"/>
                      <a:pt x="22" y="14"/>
                      <a:pt x="22" y="12"/>
                    </a:cubicBezTo>
                    <a:cubicBezTo>
                      <a:pt x="23" y="10"/>
                      <a:pt x="23" y="8"/>
                      <a:pt x="23" y="6"/>
                    </a:cubicBezTo>
                    <a:cubicBezTo>
                      <a:pt x="23" y="5"/>
                      <a:pt x="22" y="3"/>
                      <a:pt x="20" y="4"/>
                    </a:cubicBezTo>
                    <a:cubicBezTo>
                      <a:pt x="20" y="4"/>
                      <a:pt x="21" y="5"/>
                      <a:pt x="20" y="5"/>
                    </a:cubicBezTo>
                    <a:cubicBezTo>
                      <a:pt x="19" y="6"/>
                      <a:pt x="17" y="2"/>
                      <a:pt x="16" y="2"/>
                    </a:cubicBezTo>
                    <a:cubicBezTo>
                      <a:pt x="15" y="0"/>
                      <a:pt x="14" y="1"/>
                      <a:pt x="13" y="2"/>
                    </a:cubicBezTo>
                    <a:cubicBezTo>
                      <a:pt x="11" y="4"/>
                      <a:pt x="10" y="6"/>
                      <a:pt x="7" y="5"/>
                    </a:cubicBezTo>
                    <a:cubicBezTo>
                      <a:pt x="5" y="4"/>
                      <a:pt x="4" y="2"/>
                      <a:pt x="2" y="2"/>
                    </a:cubicBezTo>
                    <a:cubicBezTo>
                      <a:pt x="0" y="3"/>
                      <a:pt x="0" y="10"/>
                      <a:pt x="0" y="12"/>
                    </a:cubicBezTo>
                    <a:cubicBezTo>
                      <a:pt x="0" y="13"/>
                      <a:pt x="0" y="14"/>
                      <a:pt x="1" y="14"/>
                    </a:cubicBezTo>
                    <a:cubicBezTo>
                      <a:pt x="2" y="14"/>
                      <a:pt x="7" y="15"/>
                      <a:pt x="6" y="14"/>
                    </a:cubicBezTo>
                    <a:cubicBezTo>
                      <a:pt x="6" y="15"/>
                      <a:pt x="6" y="16"/>
                      <a:pt x="6" y="17"/>
                    </a:cubicBezTo>
                    <a:cubicBezTo>
                      <a:pt x="7" y="17"/>
                      <a:pt x="7" y="17"/>
                      <a:pt x="8" y="17"/>
                    </a:cubicBezTo>
                    <a:cubicBezTo>
                      <a:pt x="8" y="18"/>
                      <a:pt x="8" y="19"/>
                      <a:pt x="8" y="20"/>
                    </a:cubicBezTo>
                    <a:cubicBezTo>
                      <a:pt x="8" y="20"/>
                      <a:pt x="8" y="20"/>
                      <a:pt x="9" y="20"/>
                    </a:cubicBezTo>
                    <a:cubicBezTo>
                      <a:pt x="7" y="21"/>
                      <a:pt x="5" y="22"/>
                      <a:pt x="4" y="23"/>
                    </a:cubicBezTo>
                    <a:cubicBezTo>
                      <a:pt x="3" y="27"/>
                      <a:pt x="6" y="25"/>
                      <a:pt x="8" y="27"/>
                    </a:cubicBezTo>
                    <a:cubicBezTo>
                      <a:pt x="7" y="29"/>
                      <a:pt x="2" y="29"/>
                      <a:pt x="2" y="32"/>
                    </a:cubicBezTo>
                    <a:cubicBezTo>
                      <a:pt x="2" y="32"/>
                      <a:pt x="3" y="32"/>
                      <a:pt x="3" y="33"/>
                    </a:cubicBezTo>
                    <a:cubicBezTo>
                      <a:pt x="4" y="33"/>
                      <a:pt x="4" y="34"/>
                      <a:pt x="4" y="34"/>
                    </a:cubicBezTo>
                    <a:cubicBezTo>
                      <a:pt x="5" y="36"/>
                      <a:pt x="5" y="37"/>
                      <a:pt x="5" y="39"/>
                    </a:cubicBezTo>
                    <a:cubicBezTo>
                      <a:pt x="6" y="39"/>
                      <a:pt x="6" y="40"/>
                      <a:pt x="6" y="41"/>
                    </a:cubicBezTo>
                    <a:cubicBezTo>
                      <a:pt x="6" y="41"/>
                      <a:pt x="6" y="41"/>
                      <a:pt x="5" y="41"/>
                    </a:cubicBezTo>
                    <a:cubicBezTo>
                      <a:pt x="5" y="42"/>
                      <a:pt x="4" y="43"/>
                      <a:pt x="4" y="44"/>
                    </a:cubicBezTo>
                    <a:cubicBezTo>
                      <a:pt x="3" y="48"/>
                      <a:pt x="5" y="51"/>
                      <a:pt x="6" y="55"/>
                    </a:cubicBezTo>
                    <a:cubicBezTo>
                      <a:pt x="6" y="55"/>
                      <a:pt x="6" y="57"/>
                      <a:pt x="6" y="58"/>
                    </a:cubicBezTo>
                    <a:cubicBezTo>
                      <a:pt x="7" y="59"/>
                      <a:pt x="9" y="59"/>
                      <a:pt x="9" y="61"/>
                    </a:cubicBezTo>
                    <a:cubicBezTo>
                      <a:pt x="10" y="61"/>
                      <a:pt x="10" y="61"/>
                      <a:pt x="10" y="61"/>
                    </a:cubicBezTo>
                    <a:lnTo>
                      <a:pt x="7" y="6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5" name="Freeform 74">
                <a:extLst>
                  <a:ext uri="{FF2B5EF4-FFF2-40B4-BE49-F238E27FC236}">
                    <a16:creationId xmlns:a16="http://schemas.microsoft.com/office/drawing/2014/main" id="{6C969183-C3BE-E14E-ACA0-C05741F3D484}"/>
                  </a:ext>
                </a:extLst>
              </p:cNvPr>
              <p:cNvSpPr>
                <a:spLocks/>
              </p:cNvSpPr>
              <p:nvPr/>
            </p:nvSpPr>
            <p:spPr bwMode="auto">
              <a:xfrm>
                <a:off x="1481010" y="3914487"/>
                <a:ext cx="9185" cy="9185"/>
              </a:xfrm>
              <a:custGeom>
                <a:avLst/>
                <a:gdLst/>
                <a:ahLst/>
                <a:cxnLst>
                  <a:cxn ang="0">
                    <a:pos x="0" y="7"/>
                  </a:cxn>
                  <a:cxn ang="0">
                    <a:pos x="7" y="6"/>
                  </a:cxn>
                  <a:cxn ang="0">
                    <a:pos x="8" y="2"/>
                  </a:cxn>
                  <a:cxn ang="0">
                    <a:pos x="3" y="3"/>
                  </a:cxn>
                  <a:cxn ang="0">
                    <a:pos x="0" y="7"/>
                  </a:cxn>
                </a:cxnLst>
                <a:rect l="0" t="0" r="r" b="b"/>
                <a:pathLst>
                  <a:path w="9" h="9">
                    <a:moveTo>
                      <a:pt x="0" y="7"/>
                    </a:moveTo>
                    <a:cubicBezTo>
                      <a:pt x="0" y="9"/>
                      <a:pt x="6" y="7"/>
                      <a:pt x="7" y="6"/>
                    </a:cubicBezTo>
                    <a:cubicBezTo>
                      <a:pt x="8" y="5"/>
                      <a:pt x="9" y="3"/>
                      <a:pt x="8" y="2"/>
                    </a:cubicBezTo>
                    <a:cubicBezTo>
                      <a:pt x="7" y="0"/>
                      <a:pt x="4" y="2"/>
                      <a:pt x="3" y="3"/>
                    </a:cubicBezTo>
                    <a:cubicBezTo>
                      <a:pt x="1" y="5"/>
                      <a:pt x="0" y="7"/>
                      <a:pt x="0" y="7"/>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6" name="Freeform 75">
                <a:extLst>
                  <a:ext uri="{FF2B5EF4-FFF2-40B4-BE49-F238E27FC236}">
                    <a16:creationId xmlns:a16="http://schemas.microsoft.com/office/drawing/2014/main" id="{7CD41A87-DFB8-2817-669E-D032AE2B0371}"/>
                  </a:ext>
                </a:extLst>
              </p:cNvPr>
              <p:cNvSpPr>
                <a:spLocks/>
              </p:cNvSpPr>
              <p:nvPr/>
            </p:nvSpPr>
            <p:spPr bwMode="auto">
              <a:xfrm>
                <a:off x="1435084" y="3889437"/>
                <a:ext cx="52606" cy="77656"/>
              </a:xfrm>
              <a:custGeom>
                <a:avLst/>
                <a:gdLst/>
                <a:ahLst/>
                <a:cxnLst>
                  <a:cxn ang="0">
                    <a:pos x="51" y="15"/>
                  </a:cxn>
                  <a:cxn ang="0">
                    <a:pos x="52" y="10"/>
                  </a:cxn>
                  <a:cxn ang="0">
                    <a:pos x="52" y="6"/>
                  </a:cxn>
                  <a:cxn ang="0">
                    <a:pos x="51" y="2"/>
                  </a:cxn>
                  <a:cxn ang="0">
                    <a:pos x="44" y="7"/>
                  </a:cxn>
                  <a:cxn ang="0">
                    <a:pos x="41" y="8"/>
                  </a:cxn>
                  <a:cxn ang="0">
                    <a:pos x="38" y="10"/>
                  </a:cxn>
                  <a:cxn ang="0">
                    <a:pos x="38" y="11"/>
                  </a:cxn>
                  <a:cxn ang="0">
                    <a:pos x="34" y="11"/>
                  </a:cxn>
                  <a:cxn ang="0">
                    <a:pos x="32" y="15"/>
                  </a:cxn>
                  <a:cxn ang="0">
                    <a:pos x="21" y="19"/>
                  </a:cxn>
                  <a:cxn ang="0">
                    <a:pos x="18" y="24"/>
                  </a:cxn>
                  <a:cxn ang="0">
                    <a:pos x="17" y="30"/>
                  </a:cxn>
                  <a:cxn ang="0">
                    <a:pos x="19" y="32"/>
                  </a:cxn>
                  <a:cxn ang="0">
                    <a:pos x="14" y="29"/>
                  </a:cxn>
                  <a:cxn ang="0">
                    <a:pos x="12" y="30"/>
                  </a:cxn>
                  <a:cxn ang="0">
                    <a:pos x="13" y="32"/>
                  </a:cxn>
                  <a:cxn ang="0">
                    <a:pos x="8" y="29"/>
                  </a:cxn>
                  <a:cxn ang="0">
                    <a:pos x="5" y="32"/>
                  </a:cxn>
                  <a:cxn ang="0">
                    <a:pos x="4" y="36"/>
                  </a:cxn>
                  <a:cxn ang="0">
                    <a:pos x="5" y="39"/>
                  </a:cxn>
                  <a:cxn ang="0">
                    <a:pos x="3" y="42"/>
                  </a:cxn>
                  <a:cxn ang="0">
                    <a:pos x="9" y="50"/>
                  </a:cxn>
                  <a:cxn ang="0">
                    <a:pos x="1" y="52"/>
                  </a:cxn>
                  <a:cxn ang="0">
                    <a:pos x="3" y="58"/>
                  </a:cxn>
                  <a:cxn ang="0">
                    <a:pos x="14" y="63"/>
                  </a:cxn>
                  <a:cxn ang="0">
                    <a:pos x="8" y="65"/>
                  </a:cxn>
                  <a:cxn ang="0">
                    <a:pos x="9" y="67"/>
                  </a:cxn>
                  <a:cxn ang="0">
                    <a:pos x="8" y="68"/>
                  </a:cxn>
                  <a:cxn ang="0">
                    <a:pos x="7" y="70"/>
                  </a:cxn>
                  <a:cxn ang="0">
                    <a:pos x="4" y="72"/>
                  </a:cxn>
                  <a:cxn ang="0">
                    <a:pos x="5" y="75"/>
                  </a:cxn>
                  <a:cxn ang="0">
                    <a:pos x="6" y="77"/>
                  </a:cxn>
                  <a:cxn ang="0">
                    <a:pos x="10" y="79"/>
                  </a:cxn>
                  <a:cxn ang="0">
                    <a:pos x="13" y="75"/>
                  </a:cxn>
                  <a:cxn ang="0">
                    <a:pos x="23" y="75"/>
                  </a:cxn>
                  <a:cxn ang="0">
                    <a:pos x="20" y="66"/>
                  </a:cxn>
                  <a:cxn ang="0">
                    <a:pos x="23" y="67"/>
                  </a:cxn>
                  <a:cxn ang="0">
                    <a:pos x="28" y="68"/>
                  </a:cxn>
                  <a:cxn ang="0">
                    <a:pos x="26" y="61"/>
                  </a:cxn>
                  <a:cxn ang="0">
                    <a:pos x="31" y="61"/>
                  </a:cxn>
                  <a:cxn ang="0">
                    <a:pos x="34" y="59"/>
                  </a:cxn>
                  <a:cxn ang="0">
                    <a:pos x="37" y="57"/>
                  </a:cxn>
                  <a:cxn ang="0">
                    <a:pos x="31" y="54"/>
                  </a:cxn>
                  <a:cxn ang="0">
                    <a:pos x="42" y="49"/>
                  </a:cxn>
                  <a:cxn ang="0">
                    <a:pos x="38" y="41"/>
                  </a:cxn>
                  <a:cxn ang="0">
                    <a:pos x="42" y="39"/>
                  </a:cxn>
                  <a:cxn ang="0">
                    <a:pos x="41" y="37"/>
                  </a:cxn>
                  <a:cxn ang="0">
                    <a:pos x="41" y="34"/>
                  </a:cxn>
                  <a:cxn ang="0">
                    <a:pos x="42" y="32"/>
                  </a:cxn>
                  <a:cxn ang="0">
                    <a:pos x="41" y="30"/>
                  </a:cxn>
                  <a:cxn ang="0">
                    <a:pos x="45" y="25"/>
                  </a:cxn>
                  <a:cxn ang="0">
                    <a:pos x="49" y="21"/>
                  </a:cxn>
                  <a:cxn ang="0">
                    <a:pos x="51" y="15"/>
                  </a:cxn>
                </a:cxnLst>
                <a:rect l="0" t="0" r="r" b="b"/>
                <a:pathLst>
                  <a:path w="54" h="79">
                    <a:moveTo>
                      <a:pt x="51" y="15"/>
                    </a:moveTo>
                    <a:cubicBezTo>
                      <a:pt x="54" y="11"/>
                      <a:pt x="53" y="15"/>
                      <a:pt x="52" y="10"/>
                    </a:cubicBezTo>
                    <a:cubicBezTo>
                      <a:pt x="52" y="8"/>
                      <a:pt x="52" y="7"/>
                      <a:pt x="52" y="6"/>
                    </a:cubicBezTo>
                    <a:cubicBezTo>
                      <a:pt x="52" y="4"/>
                      <a:pt x="52" y="3"/>
                      <a:pt x="51" y="2"/>
                    </a:cubicBezTo>
                    <a:cubicBezTo>
                      <a:pt x="47" y="0"/>
                      <a:pt x="46" y="4"/>
                      <a:pt x="44" y="7"/>
                    </a:cubicBezTo>
                    <a:cubicBezTo>
                      <a:pt x="43" y="7"/>
                      <a:pt x="42" y="8"/>
                      <a:pt x="41" y="8"/>
                    </a:cubicBezTo>
                    <a:cubicBezTo>
                      <a:pt x="40" y="9"/>
                      <a:pt x="39" y="9"/>
                      <a:pt x="38" y="10"/>
                    </a:cubicBezTo>
                    <a:cubicBezTo>
                      <a:pt x="38" y="10"/>
                      <a:pt x="38" y="10"/>
                      <a:pt x="38" y="11"/>
                    </a:cubicBezTo>
                    <a:cubicBezTo>
                      <a:pt x="37" y="11"/>
                      <a:pt x="35" y="10"/>
                      <a:pt x="34" y="11"/>
                    </a:cubicBezTo>
                    <a:cubicBezTo>
                      <a:pt x="33" y="11"/>
                      <a:pt x="32" y="14"/>
                      <a:pt x="32" y="15"/>
                    </a:cubicBezTo>
                    <a:cubicBezTo>
                      <a:pt x="29" y="19"/>
                      <a:pt x="25" y="19"/>
                      <a:pt x="21" y="19"/>
                    </a:cubicBezTo>
                    <a:cubicBezTo>
                      <a:pt x="19" y="19"/>
                      <a:pt x="19" y="22"/>
                      <a:pt x="18" y="24"/>
                    </a:cubicBezTo>
                    <a:cubicBezTo>
                      <a:pt x="18" y="26"/>
                      <a:pt x="17" y="29"/>
                      <a:pt x="17" y="30"/>
                    </a:cubicBezTo>
                    <a:cubicBezTo>
                      <a:pt x="17" y="32"/>
                      <a:pt x="19" y="31"/>
                      <a:pt x="19" y="32"/>
                    </a:cubicBezTo>
                    <a:cubicBezTo>
                      <a:pt x="18" y="31"/>
                      <a:pt x="16" y="30"/>
                      <a:pt x="14" y="29"/>
                    </a:cubicBezTo>
                    <a:cubicBezTo>
                      <a:pt x="13" y="29"/>
                      <a:pt x="13" y="28"/>
                      <a:pt x="12" y="30"/>
                    </a:cubicBezTo>
                    <a:cubicBezTo>
                      <a:pt x="12" y="30"/>
                      <a:pt x="12" y="31"/>
                      <a:pt x="13" y="32"/>
                    </a:cubicBezTo>
                    <a:cubicBezTo>
                      <a:pt x="10" y="32"/>
                      <a:pt x="8" y="31"/>
                      <a:pt x="8" y="29"/>
                    </a:cubicBezTo>
                    <a:cubicBezTo>
                      <a:pt x="7" y="29"/>
                      <a:pt x="6" y="31"/>
                      <a:pt x="5" y="32"/>
                    </a:cubicBezTo>
                    <a:cubicBezTo>
                      <a:pt x="4" y="33"/>
                      <a:pt x="4" y="35"/>
                      <a:pt x="4" y="36"/>
                    </a:cubicBezTo>
                    <a:cubicBezTo>
                      <a:pt x="5" y="37"/>
                      <a:pt x="5" y="38"/>
                      <a:pt x="5" y="39"/>
                    </a:cubicBezTo>
                    <a:cubicBezTo>
                      <a:pt x="5" y="40"/>
                      <a:pt x="3" y="41"/>
                      <a:pt x="3" y="42"/>
                    </a:cubicBezTo>
                    <a:cubicBezTo>
                      <a:pt x="3" y="45"/>
                      <a:pt x="9" y="46"/>
                      <a:pt x="9" y="50"/>
                    </a:cubicBezTo>
                    <a:cubicBezTo>
                      <a:pt x="7" y="50"/>
                      <a:pt x="2" y="50"/>
                      <a:pt x="1" y="52"/>
                    </a:cubicBezTo>
                    <a:cubicBezTo>
                      <a:pt x="0" y="53"/>
                      <a:pt x="2" y="57"/>
                      <a:pt x="3" y="58"/>
                    </a:cubicBezTo>
                    <a:cubicBezTo>
                      <a:pt x="5" y="59"/>
                      <a:pt x="15" y="60"/>
                      <a:pt x="14" y="63"/>
                    </a:cubicBezTo>
                    <a:cubicBezTo>
                      <a:pt x="13" y="63"/>
                      <a:pt x="9" y="62"/>
                      <a:pt x="8" y="65"/>
                    </a:cubicBezTo>
                    <a:cubicBezTo>
                      <a:pt x="8" y="65"/>
                      <a:pt x="9" y="66"/>
                      <a:pt x="9" y="67"/>
                    </a:cubicBezTo>
                    <a:cubicBezTo>
                      <a:pt x="9" y="67"/>
                      <a:pt x="8" y="67"/>
                      <a:pt x="8" y="68"/>
                    </a:cubicBezTo>
                    <a:cubicBezTo>
                      <a:pt x="7" y="69"/>
                      <a:pt x="7" y="69"/>
                      <a:pt x="7" y="70"/>
                    </a:cubicBezTo>
                    <a:cubicBezTo>
                      <a:pt x="5" y="71"/>
                      <a:pt x="5" y="71"/>
                      <a:pt x="4" y="72"/>
                    </a:cubicBezTo>
                    <a:cubicBezTo>
                      <a:pt x="4" y="73"/>
                      <a:pt x="4" y="74"/>
                      <a:pt x="5" y="75"/>
                    </a:cubicBezTo>
                    <a:cubicBezTo>
                      <a:pt x="5" y="76"/>
                      <a:pt x="6" y="76"/>
                      <a:pt x="6" y="77"/>
                    </a:cubicBezTo>
                    <a:cubicBezTo>
                      <a:pt x="7" y="77"/>
                      <a:pt x="8" y="79"/>
                      <a:pt x="10" y="79"/>
                    </a:cubicBezTo>
                    <a:cubicBezTo>
                      <a:pt x="12" y="79"/>
                      <a:pt x="13" y="77"/>
                      <a:pt x="13" y="75"/>
                    </a:cubicBezTo>
                    <a:cubicBezTo>
                      <a:pt x="16" y="74"/>
                      <a:pt x="20" y="75"/>
                      <a:pt x="23" y="75"/>
                    </a:cubicBezTo>
                    <a:cubicBezTo>
                      <a:pt x="24" y="71"/>
                      <a:pt x="22" y="69"/>
                      <a:pt x="20" y="66"/>
                    </a:cubicBezTo>
                    <a:cubicBezTo>
                      <a:pt x="21" y="65"/>
                      <a:pt x="22" y="66"/>
                      <a:pt x="23" y="67"/>
                    </a:cubicBezTo>
                    <a:cubicBezTo>
                      <a:pt x="25" y="69"/>
                      <a:pt x="26" y="69"/>
                      <a:pt x="28" y="68"/>
                    </a:cubicBezTo>
                    <a:cubicBezTo>
                      <a:pt x="31" y="65"/>
                      <a:pt x="29" y="63"/>
                      <a:pt x="26" y="61"/>
                    </a:cubicBezTo>
                    <a:cubicBezTo>
                      <a:pt x="27" y="60"/>
                      <a:pt x="29" y="61"/>
                      <a:pt x="31" y="61"/>
                    </a:cubicBezTo>
                    <a:cubicBezTo>
                      <a:pt x="33" y="61"/>
                      <a:pt x="33" y="60"/>
                      <a:pt x="34" y="59"/>
                    </a:cubicBezTo>
                    <a:cubicBezTo>
                      <a:pt x="35" y="59"/>
                      <a:pt x="37" y="58"/>
                      <a:pt x="37" y="57"/>
                    </a:cubicBezTo>
                    <a:cubicBezTo>
                      <a:pt x="37" y="56"/>
                      <a:pt x="33" y="54"/>
                      <a:pt x="31" y="54"/>
                    </a:cubicBezTo>
                    <a:cubicBezTo>
                      <a:pt x="34" y="54"/>
                      <a:pt x="42" y="52"/>
                      <a:pt x="42" y="49"/>
                    </a:cubicBezTo>
                    <a:cubicBezTo>
                      <a:pt x="42" y="46"/>
                      <a:pt x="35" y="43"/>
                      <a:pt x="38" y="41"/>
                    </a:cubicBezTo>
                    <a:cubicBezTo>
                      <a:pt x="39" y="40"/>
                      <a:pt x="41" y="41"/>
                      <a:pt x="42" y="39"/>
                    </a:cubicBezTo>
                    <a:cubicBezTo>
                      <a:pt x="44" y="38"/>
                      <a:pt x="42" y="38"/>
                      <a:pt x="41" y="37"/>
                    </a:cubicBezTo>
                    <a:cubicBezTo>
                      <a:pt x="41" y="36"/>
                      <a:pt x="41" y="35"/>
                      <a:pt x="41" y="34"/>
                    </a:cubicBezTo>
                    <a:cubicBezTo>
                      <a:pt x="41" y="33"/>
                      <a:pt x="42" y="33"/>
                      <a:pt x="42" y="32"/>
                    </a:cubicBezTo>
                    <a:cubicBezTo>
                      <a:pt x="42" y="32"/>
                      <a:pt x="41" y="31"/>
                      <a:pt x="41" y="30"/>
                    </a:cubicBezTo>
                    <a:cubicBezTo>
                      <a:pt x="41" y="28"/>
                      <a:pt x="43" y="26"/>
                      <a:pt x="45" y="25"/>
                    </a:cubicBezTo>
                    <a:cubicBezTo>
                      <a:pt x="47" y="24"/>
                      <a:pt x="49" y="24"/>
                      <a:pt x="49" y="21"/>
                    </a:cubicBezTo>
                    <a:lnTo>
                      <a:pt x="51"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7" name="Freeform 76">
                <a:extLst>
                  <a:ext uri="{FF2B5EF4-FFF2-40B4-BE49-F238E27FC236}">
                    <a16:creationId xmlns:a16="http://schemas.microsoft.com/office/drawing/2014/main" id="{0834ECA7-FA46-4066-CAA6-3696B7CCF642}"/>
                  </a:ext>
                </a:extLst>
              </p:cNvPr>
              <p:cNvSpPr>
                <a:spLocks/>
              </p:cNvSpPr>
              <p:nvPr/>
            </p:nvSpPr>
            <p:spPr bwMode="auto">
              <a:xfrm>
                <a:off x="1631312" y="3820131"/>
                <a:ext cx="36740" cy="28390"/>
              </a:xfrm>
              <a:custGeom>
                <a:avLst/>
                <a:gdLst/>
                <a:ahLst/>
                <a:cxnLst>
                  <a:cxn ang="0">
                    <a:pos x="20" y="7"/>
                  </a:cxn>
                  <a:cxn ang="0">
                    <a:pos x="13" y="2"/>
                  </a:cxn>
                  <a:cxn ang="0">
                    <a:pos x="9" y="1"/>
                  </a:cxn>
                  <a:cxn ang="0">
                    <a:pos x="5" y="11"/>
                  </a:cxn>
                  <a:cxn ang="0">
                    <a:pos x="3" y="21"/>
                  </a:cxn>
                  <a:cxn ang="0">
                    <a:pos x="8" y="20"/>
                  </a:cxn>
                  <a:cxn ang="0">
                    <a:pos x="8" y="16"/>
                  </a:cxn>
                  <a:cxn ang="0">
                    <a:pos x="10" y="13"/>
                  </a:cxn>
                  <a:cxn ang="0">
                    <a:pos x="12" y="19"/>
                  </a:cxn>
                  <a:cxn ang="0">
                    <a:pos x="11" y="24"/>
                  </a:cxn>
                  <a:cxn ang="0">
                    <a:pos x="19" y="22"/>
                  </a:cxn>
                  <a:cxn ang="0">
                    <a:pos x="23" y="25"/>
                  </a:cxn>
                  <a:cxn ang="0">
                    <a:pos x="26" y="26"/>
                  </a:cxn>
                  <a:cxn ang="0">
                    <a:pos x="28" y="27"/>
                  </a:cxn>
                  <a:cxn ang="0">
                    <a:pos x="33" y="28"/>
                  </a:cxn>
                  <a:cxn ang="0">
                    <a:pos x="37" y="23"/>
                  </a:cxn>
                  <a:cxn ang="0">
                    <a:pos x="31" y="22"/>
                  </a:cxn>
                  <a:cxn ang="0">
                    <a:pos x="31" y="19"/>
                  </a:cxn>
                  <a:cxn ang="0">
                    <a:pos x="23" y="15"/>
                  </a:cxn>
                  <a:cxn ang="0">
                    <a:pos x="20" y="15"/>
                  </a:cxn>
                  <a:cxn ang="0">
                    <a:pos x="19" y="7"/>
                  </a:cxn>
                  <a:cxn ang="0">
                    <a:pos x="20" y="7"/>
                  </a:cxn>
                </a:cxnLst>
                <a:rect l="0" t="0" r="r" b="b"/>
                <a:pathLst>
                  <a:path w="37" h="29">
                    <a:moveTo>
                      <a:pt x="20" y="7"/>
                    </a:moveTo>
                    <a:cubicBezTo>
                      <a:pt x="20" y="5"/>
                      <a:pt x="15" y="3"/>
                      <a:pt x="13" y="2"/>
                    </a:cubicBezTo>
                    <a:cubicBezTo>
                      <a:pt x="12" y="1"/>
                      <a:pt x="10" y="0"/>
                      <a:pt x="9" y="1"/>
                    </a:cubicBezTo>
                    <a:cubicBezTo>
                      <a:pt x="8" y="5"/>
                      <a:pt x="6" y="7"/>
                      <a:pt x="5" y="11"/>
                    </a:cubicBezTo>
                    <a:cubicBezTo>
                      <a:pt x="3" y="14"/>
                      <a:pt x="0" y="17"/>
                      <a:pt x="3" y="21"/>
                    </a:cubicBezTo>
                    <a:cubicBezTo>
                      <a:pt x="5" y="24"/>
                      <a:pt x="8" y="23"/>
                      <a:pt x="8" y="20"/>
                    </a:cubicBezTo>
                    <a:cubicBezTo>
                      <a:pt x="9" y="19"/>
                      <a:pt x="8" y="17"/>
                      <a:pt x="8" y="16"/>
                    </a:cubicBezTo>
                    <a:cubicBezTo>
                      <a:pt x="9" y="15"/>
                      <a:pt x="10" y="14"/>
                      <a:pt x="10" y="13"/>
                    </a:cubicBezTo>
                    <a:cubicBezTo>
                      <a:pt x="12" y="13"/>
                      <a:pt x="13" y="17"/>
                      <a:pt x="12" y="19"/>
                    </a:cubicBezTo>
                    <a:cubicBezTo>
                      <a:pt x="12" y="20"/>
                      <a:pt x="10" y="22"/>
                      <a:pt x="11" y="24"/>
                    </a:cubicBezTo>
                    <a:cubicBezTo>
                      <a:pt x="12" y="26"/>
                      <a:pt x="17" y="23"/>
                      <a:pt x="19" y="22"/>
                    </a:cubicBezTo>
                    <a:cubicBezTo>
                      <a:pt x="21" y="22"/>
                      <a:pt x="22" y="24"/>
                      <a:pt x="23" y="25"/>
                    </a:cubicBezTo>
                    <a:cubicBezTo>
                      <a:pt x="24" y="25"/>
                      <a:pt x="25" y="25"/>
                      <a:pt x="26" y="26"/>
                    </a:cubicBezTo>
                    <a:cubicBezTo>
                      <a:pt x="28" y="26"/>
                      <a:pt x="27" y="26"/>
                      <a:pt x="28" y="27"/>
                    </a:cubicBezTo>
                    <a:cubicBezTo>
                      <a:pt x="30" y="28"/>
                      <a:pt x="31" y="29"/>
                      <a:pt x="33" y="28"/>
                    </a:cubicBezTo>
                    <a:cubicBezTo>
                      <a:pt x="34" y="28"/>
                      <a:pt x="37" y="24"/>
                      <a:pt x="37" y="23"/>
                    </a:cubicBezTo>
                    <a:cubicBezTo>
                      <a:pt x="36" y="22"/>
                      <a:pt x="33" y="23"/>
                      <a:pt x="31" y="22"/>
                    </a:cubicBezTo>
                    <a:cubicBezTo>
                      <a:pt x="31" y="22"/>
                      <a:pt x="31" y="20"/>
                      <a:pt x="31" y="19"/>
                    </a:cubicBezTo>
                    <a:cubicBezTo>
                      <a:pt x="29" y="18"/>
                      <a:pt x="22" y="18"/>
                      <a:pt x="23" y="15"/>
                    </a:cubicBezTo>
                    <a:cubicBezTo>
                      <a:pt x="22" y="15"/>
                      <a:pt x="21" y="15"/>
                      <a:pt x="20" y="15"/>
                    </a:cubicBezTo>
                    <a:cubicBezTo>
                      <a:pt x="20" y="14"/>
                      <a:pt x="25" y="6"/>
                      <a:pt x="19" y="7"/>
                    </a:cubicBezTo>
                    <a:lnTo>
                      <a:pt x="20"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8" name="Freeform 77">
                <a:extLst>
                  <a:ext uri="{FF2B5EF4-FFF2-40B4-BE49-F238E27FC236}">
                    <a16:creationId xmlns:a16="http://schemas.microsoft.com/office/drawing/2014/main" id="{2B76FADE-4AAD-9AB6-CF06-5BD07B6DFD6E}"/>
                  </a:ext>
                </a:extLst>
              </p:cNvPr>
              <p:cNvSpPr>
                <a:spLocks/>
              </p:cNvSpPr>
              <p:nvPr/>
            </p:nvSpPr>
            <p:spPr bwMode="auto">
              <a:xfrm>
                <a:off x="1646342" y="3814286"/>
                <a:ext cx="13360" cy="14195"/>
              </a:xfrm>
              <a:custGeom>
                <a:avLst/>
                <a:gdLst/>
                <a:ahLst/>
                <a:cxnLst>
                  <a:cxn ang="0">
                    <a:pos x="10" y="3"/>
                  </a:cxn>
                  <a:cxn ang="0">
                    <a:pos x="1" y="2"/>
                  </a:cxn>
                  <a:cxn ang="0">
                    <a:pos x="8" y="9"/>
                  </a:cxn>
                  <a:cxn ang="0">
                    <a:pos x="11" y="12"/>
                  </a:cxn>
                  <a:cxn ang="0">
                    <a:pos x="12" y="14"/>
                  </a:cxn>
                  <a:cxn ang="0">
                    <a:pos x="14" y="11"/>
                  </a:cxn>
                  <a:cxn ang="0">
                    <a:pos x="10" y="6"/>
                  </a:cxn>
                  <a:cxn ang="0">
                    <a:pos x="10" y="3"/>
                  </a:cxn>
                </a:cxnLst>
                <a:rect l="0" t="0" r="r" b="b"/>
                <a:pathLst>
                  <a:path w="14" h="14">
                    <a:moveTo>
                      <a:pt x="10" y="3"/>
                    </a:moveTo>
                    <a:cubicBezTo>
                      <a:pt x="8" y="3"/>
                      <a:pt x="3" y="0"/>
                      <a:pt x="1" y="2"/>
                    </a:cubicBezTo>
                    <a:cubicBezTo>
                      <a:pt x="0" y="5"/>
                      <a:pt x="6" y="7"/>
                      <a:pt x="8" y="9"/>
                    </a:cubicBezTo>
                    <a:cubicBezTo>
                      <a:pt x="9" y="10"/>
                      <a:pt x="10" y="11"/>
                      <a:pt x="11" y="12"/>
                    </a:cubicBezTo>
                    <a:cubicBezTo>
                      <a:pt x="11" y="13"/>
                      <a:pt x="11" y="14"/>
                      <a:pt x="12" y="14"/>
                    </a:cubicBezTo>
                    <a:cubicBezTo>
                      <a:pt x="14" y="14"/>
                      <a:pt x="14" y="12"/>
                      <a:pt x="14" y="11"/>
                    </a:cubicBezTo>
                    <a:cubicBezTo>
                      <a:pt x="14" y="8"/>
                      <a:pt x="13" y="7"/>
                      <a:pt x="10" y="6"/>
                    </a:cubicBezTo>
                    <a:lnTo>
                      <a:pt x="10"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49" name="Freeform 78">
                <a:extLst>
                  <a:ext uri="{FF2B5EF4-FFF2-40B4-BE49-F238E27FC236}">
                    <a16:creationId xmlns:a16="http://schemas.microsoft.com/office/drawing/2014/main" id="{47786322-A536-3793-DA54-2913C2037D3A}"/>
                  </a:ext>
                </a:extLst>
              </p:cNvPr>
              <p:cNvSpPr>
                <a:spLocks/>
              </p:cNvSpPr>
              <p:nvPr/>
            </p:nvSpPr>
            <p:spPr bwMode="auto">
              <a:xfrm>
                <a:off x="1652187" y="3797586"/>
                <a:ext cx="12525" cy="15030"/>
              </a:xfrm>
              <a:custGeom>
                <a:avLst/>
                <a:gdLst/>
                <a:ahLst/>
                <a:cxnLst>
                  <a:cxn ang="0">
                    <a:pos x="7" y="0"/>
                  </a:cxn>
                  <a:cxn ang="0">
                    <a:pos x="0" y="7"/>
                  </a:cxn>
                  <a:cxn ang="0">
                    <a:pos x="4" y="9"/>
                  </a:cxn>
                  <a:cxn ang="0">
                    <a:pos x="4" y="12"/>
                  </a:cxn>
                  <a:cxn ang="0">
                    <a:pos x="11" y="14"/>
                  </a:cxn>
                  <a:cxn ang="0">
                    <a:pos x="5" y="8"/>
                  </a:cxn>
                  <a:cxn ang="0">
                    <a:pos x="11" y="5"/>
                  </a:cxn>
                  <a:cxn ang="0">
                    <a:pos x="7" y="0"/>
                  </a:cxn>
                </a:cxnLst>
                <a:rect l="0" t="0" r="r" b="b"/>
                <a:pathLst>
                  <a:path w="13" h="15">
                    <a:moveTo>
                      <a:pt x="7" y="0"/>
                    </a:moveTo>
                    <a:cubicBezTo>
                      <a:pt x="4" y="0"/>
                      <a:pt x="0" y="3"/>
                      <a:pt x="0" y="7"/>
                    </a:cubicBezTo>
                    <a:cubicBezTo>
                      <a:pt x="0" y="9"/>
                      <a:pt x="2" y="8"/>
                      <a:pt x="4" y="9"/>
                    </a:cubicBezTo>
                    <a:cubicBezTo>
                      <a:pt x="4" y="10"/>
                      <a:pt x="4" y="11"/>
                      <a:pt x="4" y="12"/>
                    </a:cubicBezTo>
                    <a:cubicBezTo>
                      <a:pt x="5" y="14"/>
                      <a:pt x="9" y="15"/>
                      <a:pt x="11" y="14"/>
                    </a:cubicBezTo>
                    <a:cubicBezTo>
                      <a:pt x="11" y="11"/>
                      <a:pt x="8" y="8"/>
                      <a:pt x="5" y="8"/>
                    </a:cubicBezTo>
                    <a:cubicBezTo>
                      <a:pt x="6" y="6"/>
                      <a:pt x="10" y="6"/>
                      <a:pt x="11" y="5"/>
                    </a:cubicBezTo>
                    <a:cubicBezTo>
                      <a:pt x="13" y="2"/>
                      <a:pt x="9" y="0"/>
                      <a:pt x="7"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0" name="Freeform 79">
                <a:extLst>
                  <a:ext uri="{FF2B5EF4-FFF2-40B4-BE49-F238E27FC236}">
                    <a16:creationId xmlns:a16="http://schemas.microsoft.com/office/drawing/2014/main" id="{D3B58526-C4EC-8826-1978-2D71020B092F}"/>
                  </a:ext>
                </a:extLst>
              </p:cNvPr>
              <p:cNvSpPr>
                <a:spLocks/>
              </p:cNvSpPr>
              <p:nvPr/>
            </p:nvSpPr>
            <p:spPr bwMode="auto">
              <a:xfrm>
                <a:off x="1666383" y="3804266"/>
                <a:ext cx="19206" cy="14195"/>
              </a:xfrm>
              <a:custGeom>
                <a:avLst/>
                <a:gdLst/>
                <a:ahLst/>
                <a:cxnLst>
                  <a:cxn ang="0">
                    <a:pos x="2" y="9"/>
                  </a:cxn>
                  <a:cxn ang="0">
                    <a:pos x="1" y="11"/>
                  </a:cxn>
                  <a:cxn ang="0">
                    <a:pos x="8" y="13"/>
                  </a:cxn>
                  <a:cxn ang="0">
                    <a:pos x="10" y="10"/>
                  </a:cxn>
                  <a:cxn ang="0">
                    <a:pos x="10" y="7"/>
                  </a:cxn>
                  <a:cxn ang="0">
                    <a:pos x="13" y="7"/>
                  </a:cxn>
                  <a:cxn ang="0">
                    <a:pos x="15" y="7"/>
                  </a:cxn>
                  <a:cxn ang="0">
                    <a:pos x="19" y="1"/>
                  </a:cxn>
                  <a:cxn ang="0">
                    <a:pos x="11" y="3"/>
                  </a:cxn>
                  <a:cxn ang="0">
                    <a:pos x="10" y="1"/>
                  </a:cxn>
                  <a:cxn ang="0">
                    <a:pos x="8" y="4"/>
                  </a:cxn>
                  <a:cxn ang="0">
                    <a:pos x="6" y="6"/>
                  </a:cxn>
                  <a:cxn ang="0">
                    <a:pos x="4" y="10"/>
                  </a:cxn>
                  <a:cxn ang="0">
                    <a:pos x="0" y="8"/>
                  </a:cxn>
                  <a:cxn ang="0">
                    <a:pos x="2" y="9"/>
                  </a:cxn>
                </a:cxnLst>
                <a:rect l="0" t="0" r="r" b="b"/>
                <a:pathLst>
                  <a:path w="19" h="14">
                    <a:moveTo>
                      <a:pt x="2" y="9"/>
                    </a:moveTo>
                    <a:cubicBezTo>
                      <a:pt x="1" y="8"/>
                      <a:pt x="0" y="10"/>
                      <a:pt x="1" y="11"/>
                    </a:cubicBezTo>
                    <a:cubicBezTo>
                      <a:pt x="2" y="13"/>
                      <a:pt x="6" y="14"/>
                      <a:pt x="8" y="13"/>
                    </a:cubicBezTo>
                    <a:cubicBezTo>
                      <a:pt x="9" y="12"/>
                      <a:pt x="10" y="11"/>
                      <a:pt x="10" y="10"/>
                    </a:cubicBezTo>
                    <a:cubicBezTo>
                      <a:pt x="10" y="9"/>
                      <a:pt x="9" y="7"/>
                      <a:pt x="10" y="7"/>
                    </a:cubicBezTo>
                    <a:cubicBezTo>
                      <a:pt x="11" y="6"/>
                      <a:pt x="13" y="7"/>
                      <a:pt x="13" y="7"/>
                    </a:cubicBezTo>
                    <a:cubicBezTo>
                      <a:pt x="15" y="7"/>
                      <a:pt x="14" y="8"/>
                      <a:pt x="15" y="7"/>
                    </a:cubicBezTo>
                    <a:cubicBezTo>
                      <a:pt x="17" y="5"/>
                      <a:pt x="17" y="3"/>
                      <a:pt x="19" y="1"/>
                    </a:cubicBezTo>
                    <a:cubicBezTo>
                      <a:pt x="17" y="1"/>
                      <a:pt x="10" y="0"/>
                      <a:pt x="11" y="3"/>
                    </a:cubicBezTo>
                    <a:cubicBezTo>
                      <a:pt x="11" y="3"/>
                      <a:pt x="11" y="1"/>
                      <a:pt x="10" y="1"/>
                    </a:cubicBezTo>
                    <a:cubicBezTo>
                      <a:pt x="8" y="0"/>
                      <a:pt x="8" y="3"/>
                      <a:pt x="8" y="4"/>
                    </a:cubicBezTo>
                    <a:cubicBezTo>
                      <a:pt x="8" y="6"/>
                      <a:pt x="7" y="5"/>
                      <a:pt x="6" y="6"/>
                    </a:cubicBezTo>
                    <a:cubicBezTo>
                      <a:pt x="5" y="7"/>
                      <a:pt x="5" y="9"/>
                      <a:pt x="4" y="10"/>
                    </a:cubicBezTo>
                    <a:cubicBezTo>
                      <a:pt x="3" y="9"/>
                      <a:pt x="2" y="8"/>
                      <a:pt x="0" y="8"/>
                    </a:cubicBezTo>
                    <a:lnTo>
                      <a:pt x="2"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1" name="Freeform 80">
                <a:extLst>
                  <a:ext uri="{FF2B5EF4-FFF2-40B4-BE49-F238E27FC236}">
                    <a16:creationId xmlns:a16="http://schemas.microsoft.com/office/drawing/2014/main" id="{7425BC44-FB01-F76D-49AD-20707FFBEC9A}"/>
                  </a:ext>
                </a:extLst>
              </p:cNvPr>
              <p:cNvSpPr>
                <a:spLocks/>
              </p:cNvSpPr>
              <p:nvPr/>
            </p:nvSpPr>
            <p:spPr bwMode="auto">
              <a:xfrm>
                <a:off x="1671393" y="3824306"/>
                <a:ext cx="9185" cy="5845"/>
              </a:xfrm>
              <a:custGeom>
                <a:avLst/>
                <a:gdLst/>
                <a:ahLst/>
                <a:cxnLst>
                  <a:cxn ang="0">
                    <a:pos x="3" y="1"/>
                  </a:cxn>
                  <a:cxn ang="0">
                    <a:pos x="0" y="0"/>
                  </a:cxn>
                  <a:cxn ang="0">
                    <a:pos x="0" y="3"/>
                  </a:cxn>
                  <a:cxn ang="0">
                    <a:pos x="5" y="6"/>
                  </a:cxn>
                  <a:cxn ang="0">
                    <a:pos x="1" y="1"/>
                  </a:cxn>
                  <a:cxn ang="0">
                    <a:pos x="3" y="1"/>
                  </a:cxn>
                </a:cxnLst>
                <a:rect l="0" t="0" r="r" b="b"/>
                <a:pathLst>
                  <a:path w="9" h="6">
                    <a:moveTo>
                      <a:pt x="3" y="1"/>
                    </a:moveTo>
                    <a:cubicBezTo>
                      <a:pt x="3" y="1"/>
                      <a:pt x="1" y="0"/>
                      <a:pt x="0" y="0"/>
                    </a:cubicBezTo>
                    <a:cubicBezTo>
                      <a:pt x="0" y="1"/>
                      <a:pt x="0" y="2"/>
                      <a:pt x="0" y="3"/>
                    </a:cubicBezTo>
                    <a:cubicBezTo>
                      <a:pt x="1" y="4"/>
                      <a:pt x="4" y="6"/>
                      <a:pt x="5" y="6"/>
                    </a:cubicBezTo>
                    <a:cubicBezTo>
                      <a:pt x="9" y="5"/>
                      <a:pt x="4" y="0"/>
                      <a:pt x="1" y="1"/>
                    </a:cubicBezTo>
                    <a:lnTo>
                      <a:pt x="3"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2" name="Freeform 81">
                <a:extLst>
                  <a:ext uri="{FF2B5EF4-FFF2-40B4-BE49-F238E27FC236}">
                    <a16:creationId xmlns:a16="http://schemas.microsoft.com/office/drawing/2014/main" id="{3B51AB81-2D03-ACC5-F0A8-B18A47B5A620}"/>
                  </a:ext>
                </a:extLst>
              </p:cNvPr>
              <p:cNvSpPr>
                <a:spLocks/>
              </p:cNvSpPr>
              <p:nvPr/>
            </p:nvSpPr>
            <p:spPr bwMode="auto">
              <a:xfrm>
                <a:off x="1631312" y="3846016"/>
                <a:ext cx="15865" cy="16700"/>
              </a:xfrm>
              <a:custGeom>
                <a:avLst/>
                <a:gdLst/>
                <a:ahLst/>
                <a:cxnLst>
                  <a:cxn ang="0">
                    <a:pos x="11" y="6"/>
                  </a:cxn>
                  <a:cxn ang="0">
                    <a:pos x="5" y="0"/>
                  </a:cxn>
                  <a:cxn ang="0">
                    <a:pos x="2" y="0"/>
                  </a:cxn>
                  <a:cxn ang="0">
                    <a:pos x="0" y="3"/>
                  </a:cxn>
                  <a:cxn ang="0">
                    <a:pos x="9" y="15"/>
                  </a:cxn>
                  <a:cxn ang="0">
                    <a:pos x="13" y="16"/>
                  </a:cxn>
                  <a:cxn ang="0">
                    <a:pos x="13" y="11"/>
                  </a:cxn>
                  <a:cxn ang="0">
                    <a:pos x="15" y="11"/>
                  </a:cxn>
                  <a:cxn ang="0">
                    <a:pos x="8" y="5"/>
                  </a:cxn>
                  <a:cxn ang="0">
                    <a:pos x="11" y="6"/>
                  </a:cxn>
                </a:cxnLst>
                <a:rect l="0" t="0" r="r" b="b"/>
                <a:pathLst>
                  <a:path w="16" h="17">
                    <a:moveTo>
                      <a:pt x="11" y="6"/>
                    </a:moveTo>
                    <a:cubicBezTo>
                      <a:pt x="12" y="3"/>
                      <a:pt x="7" y="1"/>
                      <a:pt x="5" y="0"/>
                    </a:cubicBezTo>
                    <a:cubicBezTo>
                      <a:pt x="4" y="0"/>
                      <a:pt x="3" y="0"/>
                      <a:pt x="2" y="0"/>
                    </a:cubicBezTo>
                    <a:cubicBezTo>
                      <a:pt x="0" y="0"/>
                      <a:pt x="0" y="0"/>
                      <a:pt x="0" y="3"/>
                    </a:cubicBezTo>
                    <a:cubicBezTo>
                      <a:pt x="0" y="8"/>
                      <a:pt x="4" y="13"/>
                      <a:pt x="9" y="15"/>
                    </a:cubicBezTo>
                    <a:cubicBezTo>
                      <a:pt x="10" y="16"/>
                      <a:pt x="12" y="17"/>
                      <a:pt x="13" y="16"/>
                    </a:cubicBezTo>
                    <a:cubicBezTo>
                      <a:pt x="14" y="15"/>
                      <a:pt x="12" y="12"/>
                      <a:pt x="13" y="11"/>
                    </a:cubicBezTo>
                    <a:cubicBezTo>
                      <a:pt x="13" y="11"/>
                      <a:pt x="14" y="11"/>
                      <a:pt x="15" y="11"/>
                    </a:cubicBezTo>
                    <a:cubicBezTo>
                      <a:pt x="16" y="9"/>
                      <a:pt x="9" y="6"/>
                      <a:pt x="8" y="5"/>
                    </a:cubicBezTo>
                    <a:lnTo>
                      <a:pt x="11"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3" name="Freeform 82">
                <a:extLst>
                  <a:ext uri="{FF2B5EF4-FFF2-40B4-BE49-F238E27FC236}">
                    <a16:creationId xmlns:a16="http://schemas.microsoft.com/office/drawing/2014/main" id="{00B40E35-AEE8-39C4-0CD4-1590562831F6}"/>
                  </a:ext>
                </a:extLst>
              </p:cNvPr>
              <p:cNvSpPr>
                <a:spLocks/>
              </p:cNvSpPr>
              <p:nvPr/>
            </p:nvSpPr>
            <p:spPr bwMode="auto">
              <a:xfrm>
                <a:off x="1653022" y="3851026"/>
                <a:ext cx="7515" cy="14195"/>
              </a:xfrm>
              <a:custGeom>
                <a:avLst/>
                <a:gdLst/>
                <a:ahLst/>
                <a:cxnLst>
                  <a:cxn ang="0">
                    <a:pos x="6" y="3"/>
                  </a:cxn>
                  <a:cxn ang="0">
                    <a:pos x="3" y="2"/>
                  </a:cxn>
                  <a:cxn ang="0">
                    <a:pos x="1" y="6"/>
                  </a:cxn>
                  <a:cxn ang="0">
                    <a:pos x="0" y="11"/>
                  </a:cxn>
                  <a:cxn ang="0">
                    <a:pos x="5" y="12"/>
                  </a:cxn>
                  <a:cxn ang="0">
                    <a:pos x="4" y="5"/>
                  </a:cxn>
                  <a:cxn ang="0">
                    <a:pos x="5" y="0"/>
                  </a:cxn>
                  <a:cxn ang="0">
                    <a:pos x="6" y="3"/>
                  </a:cxn>
                </a:cxnLst>
                <a:rect l="0" t="0" r="r" b="b"/>
                <a:pathLst>
                  <a:path w="8" h="15">
                    <a:moveTo>
                      <a:pt x="6" y="3"/>
                    </a:moveTo>
                    <a:cubicBezTo>
                      <a:pt x="6" y="2"/>
                      <a:pt x="4" y="2"/>
                      <a:pt x="3" y="2"/>
                    </a:cubicBezTo>
                    <a:cubicBezTo>
                      <a:pt x="2" y="3"/>
                      <a:pt x="1" y="4"/>
                      <a:pt x="1" y="6"/>
                    </a:cubicBezTo>
                    <a:cubicBezTo>
                      <a:pt x="1" y="7"/>
                      <a:pt x="0" y="9"/>
                      <a:pt x="0" y="11"/>
                    </a:cubicBezTo>
                    <a:cubicBezTo>
                      <a:pt x="0" y="14"/>
                      <a:pt x="4" y="15"/>
                      <a:pt x="5" y="12"/>
                    </a:cubicBezTo>
                    <a:cubicBezTo>
                      <a:pt x="6" y="9"/>
                      <a:pt x="3" y="7"/>
                      <a:pt x="4" y="5"/>
                    </a:cubicBezTo>
                    <a:cubicBezTo>
                      <a:pt x="8" y="4"/>
                      <a:pt x="7" y="3"/>
                      <a:pt x="5" y="0"/>
                    </a:cubicBezTo>
                    <a:lnTo>
                      <a:pt x="6"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4" name="Freeform 83">
                <a:extLst>
                  <a:ext uri="{FF2B5EF4-FFF2-40B4-BE49-F238E27FC236}">
                    <a16:creationId xmlns:a16="http://schemas.microsoft.com/office/drawing/2014/main" id="{40B6D709-9F7D-8697-60D3-B5D8C721F0D2}"/>
                  </a:ext>
                </a:extLst>
              </p:cNvPr>
              <p:cNvSpPr>
                <a:spLocks/>
              </p:cNvSpPr>
              <p:nvPr/>
            </p:nvSpPr>
            <p:spPr bwMode="auto">
              <a:xfrm>
                <a:off x="1754059" y="3658139"/>
                <a:ext cx="15030" cy="31730"/>
              </a:xfrm>
              <a:custGeom>
                <a:avLst/>
                <a:gdLst/>
                <a:ahLst/>
                <a:cxnLst>
                  <a:cxn ang="0">
                    <a:pos x="11" y="5"/>
                  </a:cxn>
                  <a:cxn ang="0">
                    <a:pos x="10" y="1"/>
                  </a:cxn>
                  <a:cxn ang="0">
                    <a:pos x="1" y="8"/>
                  </a:cxn>
                  <a:cxn ang="0">
                    <a:pos x="3" y="11"/>
                  </a:cxn>
                  <a:cxn ang="0">
                    <a:pos x="1" y="14"/>
                  </a:cxn>
                  <a:cxn ang="0">
                    <a:pos x="2" y="21"/>
                  </a:cxn>
                  <a:cxn ang="0">
                    <a:pos x="3" y="27"/>
                  </a:cxn>
                  <a:cxn ang="0">
                    <a:pos x="4" y="29"/>
                  </a:cxn>
                  <a:cxn ang="0">
                    <a:pos x="8" y="32"/>
                  </a:cxn>
                  <a:cxn ang="0">
                    <a:pos x="11" y="29"/>
                  </a:cxn>
                  <a:cxn ang="0">
                    <a:pos x="11" y="24"/>
                  </a:cxn>
                  <a:cxn ang="0">
                    <a:pos x="12" y="20"/>
                  </a:cxn>
                  <a:cxn ang="0">
                    <a:pos x="11" y="16"/>
                  </a:cxn>
                  <a:cxn ang="0">
                    <a:pos x="10" y="12"/>
                  </a:cxn>
                  <a:cxn ang="0">
                    <a:pos x="14" y="6"/>
                  </a:cxn>
                  <a:cxn ang="0">
                    <a:pos x="9" y="1"/>
                  </a:cxn>
                  <a:cxn ang="0">
                    <a:pos x="11" y="5"/>
                  </a:cxn>
                </a:cxnLst>
                <a:rect l="0" t="0" r="r" b="b"/>
                <a:pathLst>
                  <a:path w="15" h="32">
                    <a:moveTo>
                      <a:pt x="11" y="5"/>
                    </a:moveTo>
                    <a:cubicBezTo>
                      <a:pt x="13" y="4"/>
                      <a:pt x="12" y="2"/>
                      <a:pt x="10" y="1"/>
                    </a:cubicBezTo>
                    <a:cubicBezTo>
                      <a:pt x="6" y="0"/>
                      <a:pt x="1" y="4"/>
                      <a:pt x="1" y="8"/>
                    </a:cubicBezTo>
                    <a:cubicBezTo>
                      <a:pt x="0" y="10"/>
                      <a:pt x="2" y="9"/>
                      <a:pt x="3" y="11"/>
                    </a:cubicBezTo>
                    <a:cubicBezTo>
                      <a:pt x="3" y="12"/>
                      <a:pt x="2" y="14"/>
                      <a:pt x="1" y="14"/>
                    </a:cubicBezTo>
                    <a:cubicBezTo>
                      <a:pt x="0" y="16"/>
                      <a:pt x="1" y="19"/>
                      <a:pt x="2" y="21"/>
                    </a:cubicBezTo>
                    <a:cubicBezTo>
                      <a:pt x="2" y="23"/>
                      <a:pt x="3" y="25"/>
                      <a:pt x="3" y="27"/>
                    </a:cubicBezTo>
                    <a:cubicBezTo>
                      <a:pt x="4" y="29"/>
                      <a:pt x="3" y="28"/>
                      <a:pt x="4" y="29"/>
                    </a:cubicBezTo>
                    <a:cubicBezTo>
                      <a:pt x="5" y="30"/>
                      <a:pt x="7" y="31"/>
                      <a:pt x="8" y="32"/>
                    </a:cubicBezTo>
                    <a:cubicBezTo>
                      <a:pt x="10" y="32"/>
                      <a:pt x="10" y="31"/>
                      <a:pt x="11" y="29"/>
                    </a:cubicBezTo>
                    <a:cubicBezTo>
                      <a:pt x="11" y="27"/>
                      <a:pt x="11" y="25"/>
                      <a:pt x="11" y="24"/>
                    </a:cubicBezTo>
                    <a:cubicBezTo>
                      <a:pt x="11" y="23"/>
                      <a:pt x="12" y="22"/>
                      <a:pt x="12" y="20"/>
                    </a:cubicBezTo>
                    <a:cubicBezTo>
                      <a:pt x="12" y="18"/>
                      <a:pt x="12" y="17"/>
                      <a:pt x="11" y="16"/>
                    </a:cubicBezTo>
                    <a:cubicBezTo>
                      <a:pt x="11" y="15"/>
                      <a:pt x="10" y="13"/>
                      <a:pt x="10" y="12"/>
                    </a:cubicBezTo>
                    <a:cubicBezTo>
                      <a:pt x="10" y="10"/>
                      <a:pt x="13" y="8"/>
                      <a:pt x="14" y="6"/>
                    </a:cubicBezTo>
                    <a:cubicBezTo>
                      <a:pt x="15" y="3"/>
                      <a:pt x="10" y="3"/>
                      <a:pt x="9" y="1"/>
                    </a:cubicBezTo>
                    <a:lnTo>
                      <a:pt x="11"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5" name="Freeform 84">
                <a:extLst>
                  <a:ext uri="{FF2B5EF4-FFF2-40B4-BE49-F238E27FC236}">
                    <a16:creationId xmlns:a16="http://schemas.microsoft.com/office/drawing/2014/main" id="{3E92A6A3-6E97-3D2A-DB13-563AA39B4E0D}"/>
                  </a:ext>
                </a:extLst>
              </p:cNvPr>
              <p:cNvSpPr>
                <a:spLocks/>
              </p:cNvSpPr>
              <p:nvPr/>
            </p:nvSpPr>
            <p:spPr bwMode="auto">
              <a:xfrm>
                <a:off x="1770759" y="3672334"/>
                <a:ext cx="5845" cy="6680"/>
              </a:xfrm>
              <a:custGeom>
                <a:avLst/>
                <a:gdLst/>
                <a:ahLst/>
                <a:cxnLst>
                  <a:cxn ang="0">
                    <a:pos x="3" y="0"/>
                  </a:cxn>
                  <a:cxn ang="0">
                    <a:pos x="5" y="6"/>
                  </a:cxn>
                  <a:cxn ang="0">
                    <a:pos x="3" y="7"/>
                  </a:cxn>
                  <a:cxn ang="0">
                    <a:pos x="1" y="5"/>
                  </a:cxn>
                  <a:cxn ang="0">
                    <a:pos x="5" y="2"/>
                  </a:cxn>
                  <a:cxn ang="0">
                    <a:pos x="3" y="0"/>
                  </a:cxn>
                </a:cxnLst>
                <a:rect l="0" t="0" r="r" b="b"/>
                <a:pathLst>
                  <a:path w="6" h="7">
                    <a:moveTo>
                      <a:pt x="3" y="0"/>
                    </a:moveTo>
                    <a:cubicBezTo>
                      <a:pt x="6" y="0"/>
                      <a:pt x="6" y="4"/>
                      <a:pt x="5" y="6"/>
                    </a:cubicBezTo>
                    <a:cubicBezTo>
                      <a:pt x="4" y="7"/>
                      <a:pt x="4" y="7"/>
                      <a:pt x="3" y="7"/>
                    </a:cubicBezTo>
                    <a:cubicBezTo>
                      <a:pt x="2" y="7"/>
                      <a:pt x="1" y="6"/>
                      <a:pt x="1" y="5"/>
                    </a:cubicBezTo>
                    <a:cubicBezTo>
                      <a:pt x="0" y="3"/>
                      <a:pt x="2" y="0"/>
                      <a:pt x="5" y="2"/>
                    </a:cubicBezTo>
                    <a:lnTo>
                      <a:pt x="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6" name="Freeform 85">
                <a:extLst>
                  <a:ext uri="{FF2B5EF4-FFF2-40B4-BE49-F238E27FC236}">
                    <a16:creationId xmlns:a16="http://schemas.microsoft.com/office/drawing/2014/main" id="{6180A920-F633-4F7D-4635-4CFEFD0753FF}"/>
                  </a:ext>
                </a:extLst>
              </p:cNvPr>
              <p:cNvSpPr>
                <a:spLocks/>
              </p:cNvSpPr>
              <p:nvPr/>
            </p:nvSpPr>
            <p:spPr bwMode="auto">
              <a:xfrm>
                <a:off x="1727338" y="3663149"/>
                <a:ext cx="43421" cy="91016"/>
              </a:xfrm>
              <a:custGeom>
                <a:avLst/>
                <a:gdLst/>
                <a:ahLst/>
                <a:cxnLst>
                  <a:cxn ang="0">
                    <a:pos x="36" y="35"/>
                  </a:cxn>
                  <a:cxn ang="0">
                    <a:pos x="44" y="37"/>
                  </a:cxn>
                  <a:cxn ang="0">
                    <a:pos x="41" y="34"/>
                  </a:cxn>
                  <a:cxn ang="0">
                    <a:pos x="33" y="33"/>
                  </a:cxn>
                  <a:cxn ang="0">
                    <a:pos x="30" y="32"/>
                  </a:cxn>
                  <a:cxn ang="0">
                    <a:pos x="28" y="26"/>
                  </a:cxn>
                  <a:cxn ang="0">
                    <a:pos x="20" y="26"/>
                  </a:cxn>
                  <a:cxn ang="0">
                    <a:pos x="20" y="16"/>
                  </a:cxn>
                  <a:cxn ang="0">
                    <a:pos x="21" y="12"/>
                  </a:cxn>
                  <a:cxn ang="0">
                    <a:pos x="6" y="20"/>
                  </a:cxn>
                  <a:cxn ang="0">
                    <a:pos x="9" y="25"/>
                  </a:cxn>
                  <a:cxn ang="0">
                    <a:pos x="12" y="28"/>
                  </a:cxn>
                  <a:cxn ang="0">
                    <a:pos x="13" y="32"/>
                  </a:cxn>
                  <a:cxn ang="0">
                    <a:pos x="16" y="36"/>
                  </a:cxn>
                  <a:cxn ang="0">
                    <a:pos x="13" y="41"/>
                  </a:cxn>
                  <a:cxn ang="0">
                    <a:pos x="11" y="44"/>
                  </a:cxn>
                  <a:cxn ang="0">
                    <a:pos x="4" y="41"/>
                  </a:cxn>
                  <a:cxn ang="0">
                    <a:pos x="0" y="44"/>
                  </a:cxn>
                  <a:cxn ang="0">
                    <a:pos x="3" y="48"/>
                  </a:cxn>
                  <a:cxn ang="0">
                    <a:pos x="6" y="54"/>
                  </a:cxn>
                  <a:cxn ang="0">
                    <a:pos x="21" y="54"/>
                  </a:cxn>
                  <a:cxn ang="0">
                    <a:pos x="21" y="67"/>
                  </a:cxn>
                  <a:cxn ang="0">
                    <a:pos x="20" y="80"/>
                  </a:cxn>
                  <a:cxn ang="0">
                    <a:pos x="20" y="92"/>
                  </a:cxn>
                  <a:cxn ang="0">
                    <a:pos x="25" y="82"/>
                  </a:cxn>
                  <a:cxn ang="0">
                    <a:pos x="28" y="68"/>
                  </a:cxn>
                  <a:cxn ang="0">
                    <a:pos x="30" y="61"/>
                  </a:cxn>
                  <a:cxn ang="0">
                    <a:pos x="36" y="62"/>
                  </a:cxn>
                  <a:cxn ang="0">
                    <a:pos x="33" y="58"/>
                  </a:cxn>
                  <a:cxn ang="0">
                    <a:pos x="29" y="52"/>
                  </a:cxn>
                  <a:cxn ang="0">
                    <a:pos x="34" y="44"/>
                  </a:cxn>
                  <a:cxn ang="0">
                    <a:pos x="33" y="38"/>
                  </a:cxn>
                  <a:cxn ang="0">
                    <a:pos x="37" y="34"/>
                  </a:cxn>
                </a:cxnLst>
                <a:rect l="0" t="0" r="r" b="b"/>
                <a:pathLst>
                  <a:path w="44" h="93">
                    <a:moveTo>
                      <a:pt x="37" y="34"/>
                    </a:moveTo>
                    <a:cubicBezTo>
                      <a:pt x="37" y="35"/>
                      <a:pt x="37" y="35"/>
                      <a:pt x="36" y="35"/>
                    </a:cubicBezTo>
                    <a:cubicBezTo>
                      <a:pt x="36" y="35"/>
                      <a:pt x="36" y="37"/>
                      <a:pt x="36" y="38"/>
                    </a:cubicBezTo>
                    <a:cubicBezTo>
                      <a:pt x="38" y="38"/>
                      <a:pt x="43" y="39"/>
                      <a:pt x="44" y="37"/>
                    </a:cubicBezTo>
                    <a:cubicBezTo>
                      <a:pt x="43" y="37"/>
                      <a:pt x="42" y="37"/>
                      <a:pt x="42" y="36"/>
                    </a:cubicBezTo>
                    <a:cubicBezTo>
                      <a:pt x="41" y="36"/>
                      <a:pt x="41" y="35"/>
                      <a:pt x="41" y="34"/>
                    </a:cubicBezTo>
                    <a:cubicBezTo>
                      <a:pt x="40" y="33"/>
                      <a:pt x="35" y="32"/>
                      <a:pt x="35" y="35"/>
                    </a:cubicBezTo>
                    <a:cubicBezTo>
                      <a:pt x="34" y="35"/>
                      <a:pt x="33" y="34"/>
                      <a:pt x="33" y="33"/>
                    </a:cubicBezTo>
                    <a:cubicBezTo>
                      <a:pt x="32" y="32"/>
                      <a:pt x="33" y="32"/>
                      <a:pt x="33" y="31"/>
                    </a:cubicBezTo>
                    <a:cubicBezTo>
                      <a:pt x="32" y="31"/>
                      <a:pt x="29" y="30"/>
                      <a:pt x="30" y="32"/>
                    </a:cubicBezTo>
                    <a:cubicBezTo>
                      <a:pt x="30" y="31"/>
                      <a:pt x="30" y="30"/>
                      <a:pt x="30" y="29"/>
                    </a:cubicBezTo>
                    <a:cubicBezTo>
                      <a:pt x="30" y="27"/>
                      <a:pt x="30" y="27"/>
                      <a:pt x="28" y="26"/>
                    </a:cubicBezTo>
                    <a:cubicBezTo>
                      <a:pt x="24" y="25"/>
                      <a:pt x="22" y="25"/>
                      <a:pt x="22" y="30"/>
                    </a:cubicBezTo>
                    <a:cubicBezTo>
                      <a:pt x="22" y="28"/>
                      <a:pt x="20" y="27"/>
                      <a:pt x="20" y="26"/>
                    </a:cubicBezTo>
                    <a:cubicBezTo>
                      <a:pt x="19" y="25"/>
                      <a:pt x="20" y="22"/>
                      <a:pt x="20" y="21"/>
                    </a:cubicBezTo>
                    <a:cubicBezTo>
                      <a:pt x="20" y="19"/>
                      <a:pt x="19" y="18"/>
                      <a:pt x="20" y="16"/>
                    </a:cubicBezTo>
                    <a:cubicBezTo>
                      <a:pt x="20" y="16"/>
                      <a:pt x="20" y="16"/>
                      <a:pt x="21" y="15"/>
                    </a:cubicBezTo>
                    <a:cubicBezTo>
                      <a:pt x="21" y="14"/>
                      <a:pt x="21" y="13"/>
                      <a:pt x="21" y="12"/>
                    </a:cubicBezTo>
                    <a:cubicBezTo>
                      <a:pt x="21" y="0"/>
                      <a:pt x="8" y="20"/>
                      <a:pt x="10" y="21"/>
                    </a:cubicBezTo>
                    <a:cubicBezTo>
                      <a:pt x="9" y="21"/>
                      <a:pt x="7" y="20"/>
                      <a:pt x="6" y="20"/>
                    </a:cubicBezTo>
                    <a:cubicBezTo>
                      <a:pt x="6" y="21"/>
                      <a:pt x="6" y="22"/>
                      <a:pt x="6" y="22"/>
                    </a:cubicBezTo>
                    <a:cubicBezTo>
                      <a:pt x="6" y="24"/>
                      <a:pt x="8" y="24"/>
                      <a:pt x="9" y="25"/>
                    </a:cubicBezTo>
                    <a:cubicBezTo>
                      <a:pt x="9" y="25"/>
                      <a:pt x="8" y="26"/>
                      <a:pt x="9" y="26"/>
                    </a:cubicBezTo>
                    <a:cubicBezTo>
                      <a:pt x="10" y="28"/>
                      <a:pt x="10" y="27"/>
                      <a:pt x="12" y="28"/>
                    </a:cubicBezTo>
                    <a:cubicBezTo>
                      <a:pt x="14" y="28"/>
                      <a:pt x="13" y="28"/>
                      <a:pt x="14" y="29"/>
                    </a:cubicBezTo>
                    <a:cubicBezTo>
                      <a:pt x="14" y="30"/>
                      <a:pt x="13" y="31"/>
                      <a:pt x="13" y="32"/>
                    </a:cubicBezTo>
                    <a:cubicBezTo>
                      <a:pt x="14" y="33"/>
                      <a:pt x="14" y="33"/>
                      <a:pt x="15" y="35"/>
                    </a:cubicBezTo>
                    <a:cubicBezTo>
                      <a:pt x="16" y="35"/>
                      <a:pt x="16" y="35"/>
                      <a:pt x="16" y="36"/>
                    </a:cubicBezTo>
                    <a:cubicBezTo>
                      <a:pt x="15" y="36"/>
                      <a:pt x="12" y="35"/>
                      <a:pt x="11" y="36"/>
                    </a:cubicBezTo>
                    <a:cubicBezTo>
                      <a:pt x="11" y="37"/>
                      <a:pt x="12" y="40"/>
                      <a:pt x="13" y="41"/>
                    </a:cubicBezTo>
                    <a:cubicBezTo>
                      <a:pt x="12" y="42"/>
                      <a:pt x="11" y="41"/>
                      <a:pt x="11" y="42"/>
                    </a:cubicBezTo>
                    <a:cubicBezTo>
                      <a:pt x="10" y="42"/>
                      <a:pt x="11" y="43"/>
                      <a:pt x="11" y="44"/>
                    </a:cubicBezTo>
                    <a:cubicBezTo>
                      <a:pt x="9" y="44"/>
                      <a:pt x="6" y="45"/>
                      <a:pt x="5" y="44"/>
                    </a:cubicBezTo>
                    <a:cubicBezTo>
                      <a:pt x="3" y="44"/>
                      <a:pt x="4" y="43"/>
                      <a:pt x="4" y="41"/>
                    </a:cubicBezTo>
                    <a:cubicBezTo>
                      <a:pt x="4" y="40"/>
                      <a:pt x="2" y="38"/>
                      <a:pt x="0" y="40"/>
                    </a:cubicBezTo>
                    <a:cubicBezTo>
                      <a:pt x="0" y="40"/>
                      <a:pt x="0" y="43"/>
                      <a:pt x="0" y="44"/>
                    </a:cubicBezTo>
                    <a:cubicBezTo>
                      <a:pt x="0" y="45"/>
                      <a:pt x="0" y="47"/>
                      <a:pt x="0" y="47"/>
                    </a:cubicBezTo>
                    <a:cubicBezTo>
                      <a:pt x="1" y="48"/>
                      <a:pt x="2" y="47"/>
                      <a:pt x="3" y="48"/>
                    </a:cubicBezTo>
                    <a:cubicBezTo>
                      <a:pt x="5" y="49"/>
                      <a:pt x="4" y="50"/>
                      <a:pt x="4" y="51"/>
                    </a:cubicBezTo>
                    <a:cubicBezTo>
                      <a:pt x="4" y="52"/>
                      <a:pt x="5" y="53"/>
                      <a:pt x="6" y="54"/>
                    </a:cubicBezTo>
                    <a:cubicBezTo>
                      <a:pt x="9" y="56"/>
                      <a:pt x="11" y="54"/>
                      <a:pt x="14" y="55"/>
                    </a:cubicBezTo>
                    <a:cubicBezTo>
                      <a:pt x="14" y="60"/>
                      <a:pt x="20" y="57"/>
                      <a:pt x="21" y="54"/>
                    </a:cubicBezTo>
                    <a:cubicBezTo>
                      <a:pt x="21" y="57"/>
                      <a:pt x="20" y="60"/>
                      <a:pt x="20" y="63"/>
                    </a:cubicBezTo>
                    <a:cubicBezTo>
                      <a:pt x="20" y="64"/>
                      <a:pt x="21" y="66"/>
                      <a:pt x="21" y="67"/>
                    </a:cubicBezTo>
                    <a:cubicBezTo>
                      <a:pt x="20" y="69"/>
                      <a:pt x="18" y="70"/>
                      <a:pt x="17" y="72"/>
                    </a:cubicBezTo>
                    <a:cubicBezTo>
                      <a:pt x="17" y="76"/>
                      <a:pt x="20" y="77"/>
                      <a:pt x="20" y="80"/>
                    </a:cubicBezTo>
                    <a:cubicBezTo>
                      <a:pt x="19" y="83"/>
                      <a:pt x="19" y="86"/>
                      <a:pt x="19" y="89"/>
                    </a:cubicBezTo>
                    <a:cubicBezTo>
                      <a:pt x="19" y="90"/>
                      <a:pt x="19" y="91"/>
                      <a:pt x="20" y="92"/>
                    </a:cubicBezTo>
                    <a:cubicBezTo>
                      <a:pt x="21" y="93"/>
                      <a:pt x="22" y="92"/>
                      <a:pt x="23" y="91"/>
                    </a:cubicBezTo>
                    <a:cubicBezTo>
                      <a:pt x="25" y="88"/>
                      <a:pt x="26" y="86"/>
                      <a:pt x="25" y="82"/>
                    </a:cubicBezTo>
                    <a:cubicBezTo>
                      <a:pt x="24" y="80"/>
                      <a:pt x="25" y="78"/>
                      <a:pt x="25" y="76"/>
                    </a:cubicBezTo>
                    <a:cubicBezTo>
                      <a:pt x="25" y="73"/>
                      <a:pt x="25" y="70"/>
                      <a:pt x="28" y="68"/>
                    </a:cubicBezTo>
                    <a:cubicBezTo>
                      <a:pt x="29" y="68"/>
                      <a:pt x="31" y="67"/>
                      <a:pt x="31" y="65"/>
                    </a:cubicBezTo>
                    <a:cubicBezTo>
                      <a:pt x="30" y="64"/>
                      <a:pt x="29" y="63"/>
                      <a:pt x="30" y="61"/>
                    </a:cubicBezTo>
                    <a:cubicBezTo>
                      <a:pt x="32" y="61"/>
                      <a:pt x="31" y="63"/>
                      <a:pt x="32" y="64"/>
                    </a:cubicBezTo>
                    <a:cubicBezTo>
                      <a:pt x="33" y="65"/>
                      <a:pt x="35" y="63"/>
                      <a:pt x="36" y="62"/>
                    </a:cubicBezTo>
                    <a:cubicBezTo>
                      <a:pt x="37" y="60"/>
                      <a:pt x="39" y="58"/>
                      <a:pt x="37" y="57"/>
                    </a:cubicBezTo>
                    <a:cubicBezTo>
                      <a:pt x="36" y="56"/>
                      <a:pt x="33" y="56"/>
                      <a:pt x="33" y="58"/>
                    </a:cubicBezTo>
                    <a:cubicBezTo>
                      <a:pt x="32" y="58"/>
                      <a:pt x="32" y="57"/>
                      <a:pt x="31" y="56"/>
                    </a:cubicBezTo>
                    <a:cubicBezTo>
                      <a:pt x="31" y="55"/>
                      <a:pt x="28" y="53"/>
                      <a:pt x="29" y="52"/>
                    </a:cubicBezTo>
                    <a:cubicBezTo>
                      <a:pt x="31" y="51"/>
                      <a:pt x="34" y="52"/>
                      <a:pt x="36" y="50"/>
                    </a:cubicBezTo>
                    <a:cubicBezTo>
                      <a:pt x="37" y="48"/>
                      <a:pt x="33" y="46"/>
                      <a:pt x="34" y="44"/>
                    </a:cubicBezTo>
                    <a:cubicBezTo>
                      <a:pt x="34" y="43"/>
                      <a:pt x="34" y="43"/>
                      <a:pt x="34" y="42"/>
                    </a:cubicBezTo>
                    <a:cubicBezTo>
                      <a:pt x="35" y="40"/>
                      <a:pt x="34" y="39"/>
                      <a:pt x="33" y="38"/>
                    </a:cubicBezTo>
                    <a:cubicBezTo>
                      <a:pt x="33" y="38"/>
                      <a:pt x="34" y="37"/>
                      <a:pt x="35" y="37"/>
                    </a:cubicBezTo>
                    <a:lnTo>
                      <a:pt x="37" y="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7" name="Freeform 86">
                <a:extLst>
                  <a:ext uri="{FF2B5EF4-FFF2-40B4-BE49-F238E27FC236}">
                    <a16:creationId xmlns:a16="http://schemas.microsoft.com/office/drawing/2014/main" id="{A8270246-42BE-F79D-FB60-A39CCCA4D293}"/>
                  </a:ext>
                </a:extLst>
              </p:cNvPr>
              <p:cNvSpPr>
                <a:spLocks/>
              </p:cNvSpPr>
              <p:nvPr/>
            </p:nvSpPr>
            <p:spPr bwMode="auto">
              <a:xfrm>
                <a:off x="1768254" y="3647284"/>
                <a:ext cx="10855" cy="20876"/>
              </a:xfrm>
              <a:custGeom>
                <a:avLst/>
                <a:gdLst/>
                <a:ahLst/>
                <a:cxnLst>
                  <a:cxn ang="0">
                    <a:pos x="9" y="2"/>
                  </a:cxn>
                  <a:cxn ang="0">
                    <a:pos x="1" y="11"/>
                  </a:cxn>
                  <a:cxn ang="0">
                    <a:pos x="1" y="18"/>
                  </a:cxn>
                  <a:cxn ang="0">
                    <a:pos x="8" y="15"/>
                  </a:cxn>
                  <a:cxn ang="0">
                    <a:pos x="9" y="0"/>
                  </a:cxn>
                  <a:cxn ang="0">
                    <a:pos x="9" y="2"/>
                  </a:cxn>
                </a:cxnLst>
                <a:rect l="0" t="0" r="r" b="b"/>
                <a:pathLst>
                  <a:path w="11" h="21">
                    <a:moveTo>
                      <a:pt x="9" y="2"/>
                    </a:moveTo>
                    <a:cubicBezTo>
                      <a:pt x="4" y="2"/>
                      <a:pt x="1" y="7"/>
                      <a:pt x="1" y="11"/>
                    </a:cubicBezTo>
                    <a:cubicBezTo>
                      <a:pt x="1" y="13"/>
                      <a:pt x="0" y="17"/>
                      <a:pt x="1" y="18"/>
                    </a:cubicBezTo>
                    <a:cubicBezTo>
                      <a:pt x="3" y="21"/>
                      <a:pt x="7" y="17"/>
                      <a:pt x="8" y="15"/>
                    </a:cubicBezTo>
                    <a:cubicBezTo>
                      <a:pt x="10" y="11"/>
                      <a:pt x="11" y="6"/>
                      <a:pt x="9" y="0"/>
                    </a:cubicBezTo>
                    <a:lnTo>
                      <a:pt x="9"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8" name="Line 87">
                <a:extLst>
                  <a:ext uri="{FF2B5EF4-FFF2-40B4-BE49-F238E27FC236}">
                    <a16:creationId xmlns:a16="http://schemas.microsoft.com/office/drawing/2014/main" id="{3E52F9FB-E0A4-99A0-568C-1138B9E74009}"/>
                  </a:ext>
                </a:extLst>
              </p:cNvPr>
              <p:cNvSpPr>
                <a:spLocks noChangeShapeType="1"/>
              </p:cNvSpPr>
              <p:nvPr/>
            </p:nvSpPr>
            <p:spPr bwMode="auto">
              <a:xfrm>
                <a:off x="1410034" y="4058109"/>
                <a:ext cx="835" cy="8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59" name="Line 88">
                <a:extLst>
                  <a:ext uri="{FF2B5EF4-FFF2-40B4-BE49-F238E27FC236}">
                    <a16:creationId xmlns:a16="http://schemas.microsoft.com/office/drawing/2014/main" id="{C99A5DE2-D149-29D2-2C81-CB69AC8023E0}"/>
                  </a:ext>
                </a:extLst>
              </p:cNvPr>
              <p:cNvSpPr>
                <a:spLocks noChangeShapeType="1"/>
              </p:cNvSpPr>
              <p:nvPr/>
            </p:nvSpPr>
            <p:spPr bwMode="auto">
              <a:xfrm>
                <a:off x="1410034" y="4058109"/>
                <a:ext cx="835" cy="8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0" name="Freeform 89">
                <a:extLst>
                  <a:ext uri="{FF2B5EF4-FFF2-40B4-BE49-F238E27FC236}">
                    <a16:creationId xmlns:a16="http://schemas.microsoft.com/office/drawing/2014/main" id="{F8DD9F5F-58DE-96AB-AC66-187CBC5DD3E1}"/>
                  </a:ext>
                </a:extLst>
              </p:cNvPr>
              <p:cNvSpPr>
                <a:spLocks/>
              </p:cNvSpPr>
              <p:nvPr/>
            </p:nvSpPr>
            <p:spPr bwMode="auto">
              <a:xfrm>
                <a:off x="1385819" y="4204236"/>
                <a:ext cx="138612" cy="116901"/>
              </a:xfrm>
              <a:custGeom>
                <a:avLst/>
                <a:gdLst/>
                <a:ahLst/>
                <a:cxnLst>
                  <a:cxn ang="0">
                    <a:pos x="140" y="68"/>
                  </a:cxn>
                  <a:cxn ang="0">
                    <a:pos x="135" y="48"/>
                  </a:cxn>
                  <a:cxn ang="0">
                    <a:pos x="127" y="45"/>
                  </a:cxn>
                  <a:cxn ang="0">
                    <a:pos x="118" y="42"/>
                  </a:cxn>
                  <a:cxn ang="0">
                    <a:pos x="107" y="16"/>
                  </a:cxn>
                  <a:cxn ang="0">
                    <a:pos x="90" y="6"/>
                  </a:cxn>
                  <a:cxn ang="0">
                    <a:pos x="78" y="1"/>
                  </a:cxn>
                  <a:cxn ang="0">
                    <a:pos x="73" y="0"/>
                  </a:cxn>
                  <a:cxn ang="0">
                    <a:pos x="61" y="6"/>
                  </a:cxn>
                  <a:cxn ang="0">
                    <a:pos x="58" y="13"/>
                  </a:cxn>
                  <a:cxn ang="0">
                    <a:pos x="55" y="16"/>
                  </a:cxn>
                  <a:cxn ang="0">
                    <a:pos x="50" y="21"/>
                  </a:cxn>
                  <a:cxn ang="0">
                    <a:pos x="41" y="26"/>
                  </a:cxn>
                  <a:cxn ang="0">
                    <a:pos x="35" y="36"/>
                  </a:cxn>
                  <a:cxn ang="0">
                    <a:pos x="31" y="44"/>
                  </a:cxn>
                  <a:cxn ang="0">
                    <a:pos x="24" y="53"/>
                  </a:cxn>
                  <a:cxn ang="0">
                    <a:pos x="11" y="55"/>
                  </a:cxn>
                  <a:cxn ang="0">
                    <a:pos x="11" y="61"/>
                  </a:cxn>
                  <a:cxn ang="0">
                    <a:pos x="19" y="63"/>
                  </a:cxn>
                  <a:cxn ang="0">
                    <a:pos x="14" y="68"/>
                  </a:cxn>
                  <a:cxn ang="0">
                    <a:pos x="3" y="76"/>
                  </a:cxn>
                  <a:cxn ang="0">
                    <a:pos x="1" y="86"/>
                  </a:cxn>
                  <a:cxn ang="0">
                    <a:pos x="6" y="90"/>
                  </a:cxn>
                  <a:cxn ang="0">
                    <a:pos x="7" y="94"/>
                  </a:cxn>
                  <a:cxn ang="0">
                    <a:pos x="11" y="100"/>
                  </a:cxn>
                  <a:cxn ang="0">
                    <a:pos x="22" y="103"/>
                  </a:cxn>
                  <a:cxn ang="0">
                    <a:pos x="25" y="106"/>
                  </a:cxn>
                  <a:cxn ang="0">
                    <a:pos x="35" y="109"/>
                  </a:cxn>
                  <a:cxn ang="0">
                    <a:pos x="42" y="104"/>
                  </a:cxn>
                  <a:cxn ang="0">
                    <a:pos x="49" y="97"/>
                  </a:cxn>
                  <a:cxn ang="0">
                    <a:pos x="50" y="89"/>
                  </a:cxn>
                  <a:cxn ang="0">
                    <a:pos x="58" y="84"/>
                  </a:cxn>
                  <a:cxn ang="0">
                    <a:pos x="66" y="95"/>
                  </a:cxn>
                  <a:cxn ang="0">
                    <a:pos x="71" y="102"/>
                  </a:cxn>
                  <a:cxn ang="0">
                    <a:pos x="76" y="113"/>
                  </a:cxn>
                  <a:cxn ang="0">
                    <a:pos x="85" y="116"/>
                  </a:cxn>
                  <a:cxn ang="0">
                    <a:pos x="89" y="113"/>
                  </a:cxn>
                  <a:cxn ang="0">
                    <a:pos x="95" y="112"/>
                  </a:cxn>
                  <a:cxn ang="0">
                    <a:pos x="104" y="116"/>
                  </a:cxn>
                  <a:cxn ang="0">
                    <a:pos x="110" y="117"/>
                  </a:cxn>
                  <a:cxn ang="0">
                    <a:pos x="117" y="99"/>
                  </a:cxn>
                  <a:cxn ang="0">
                    <a:pos x="132" y="94"/>
                  </a:cxn>
                  <a:cxn ang="0">
                    <a:pos x="140" y="77"/>
                  </a:cxn>
                </a:cxnLst>
                <a:rect l="0" t="0" r="r" b="b"/>
                <a:pathLst>
                  <a:path w="141" h="119">
                    <a:moveTo>
                      <a:pt x="140" y="77"/>
                    </a:moveTo>
                    <a:cubicBezTo>
                      <a:pt x="140" y="74"/>
                      <a:pt x="141" y="71"/>
                      <a:pt x="140" y="68"/>
                    </a:cubicBezTo>
                    <a:cubicBezTo>
                      <a:pt x="139" y="65"/>
                      <a:pt x="135" y="62"/>
                      <a:pt x="133" y="62"/>
                    </a:cubicBezTo>
                    <a:cubicBezTo>
                      <a:pt x="132" y="57"/>
                      <a:pt x="137" y="53"/>
                      <a:pt x="135" y="48"/>
                    </a:cubicBezTo>
                    <a:cubicBezTo>
                      <a:pt x="134" y="48"/>
                      <a:pt x="132" y="48"/>
                      <a:pt x="131" y="47"/>
                    </a:cubicBezTo>
                    <a:cubicBezTo>
                      <a:pt x="128" y="46"/>
                      <a:pt x="129" y="47"/>
                      <a:pt x="127" y="45"/>
                    </a:cubicBezTo>
                    <a:cubicBezTo>
                      <a:pt x="126" y="43"/>
                      <a:pt x="125" y="41"/>
                      <a:pt x="122" y="41"/>
                    </a:cubicBezTo>
                    <a:cubicBezTo>
                      <a:pt x="120" y="41"/>
                      <a:pt x="120" y="43"/>
                      <a:pt x="118" y="42"/>
                    </a:cubicBezTo>
                    <a:cubicBezTo>
                      <a:pt x="118" y="38"/>
                      <a:pt x="114" y="34"/>
                      <a:pt x="112" y="30"/>
                    </a:cubicBezTo>
                    <a:cubicBezTo>
                      <a:pt x="109" y="25"/>
                      <a:pt x="107" y="22"/>
                      <a:pt x="107" y="16"/>
                    </a:cubicBezTo>
                    <a:cubicBezTo>
                      <a:pt x="109" y="14"/>
                      <a:pt x="109" y="14"/>
                      <a:pt x="109" y="14"/>
                    </a:cubicBezTo>
                    <a:cubicBezTo>
                      <a:pt x="106" y="6"/>
                      <a:pt x="97" y="5"/>
                      <a:pt x="90" y="6"/>
                    </a:cubicBezTo>
                    <a:cubicBezTo>
                      <a:pt x="86" y="6"/>
                      <a:pt x="85" y="8"/>
                      <a:pt x="82" y="8"/>
                    </a:cubicBezTo>
                    <a:cubicBezTo>
                      <a:pt x="77" y="9"/>
                      <a:pt x="78" y="4"/>
                      <a:pt x="78" y="1"/>
                    </a:cubicBezTo>
                    <a:cubicBezTo>
                      <a:pt x="76" y="0"/>
                      <a:pt x="75" y="0"/>
                      <a:pt x="73" y="0"/>
                    </a:cubicBezTo>
                    <a:cubicBezTo>
                      <a:pt x="73" y="0"/>
                      <a:pt x="73" y="0"/>
                      <a:pt x="73" y="0"/>
                    </a:cubicBezTo>
                    <a:cubicBezTo>
                      <a:pt x="71" y="2"/>
                      <a:pt x="68" y="2"/>
                      <a:pt x="66" y="3"/>
                    </a:cubicBezTo>
                    <a:cubicBezTo>
                      <a:pt x="64" y="3"/>
                      <a:pt x="63" y="5"/>
                      <a:pt x="61" y="6"/>
                    </a:cubicBezTo>
                    <a:cubicBezTo>
                      <a:pt x="60" y="7"/>
                      <a:pt x="58" y="9"/>
                      <a:pt x="58" y="10"/>
                    </a:cubicBezTo>
                    <a:cubicBezTo>
                      <a:pt x="58" y="11"/>
                      <a:pt x="58" y="12"/>
                      <a:pt x="58" y="13"/>
                    </a:cubicBezTo>
                    <a:cubicBezTo>
                      <a:pt x="57" y="13"/>
                      <a:pt x="57" y="13"/>
                      <a:pt x="56" y="13"/>
                    </a:cubicBezTo>
                    <a:cubicBezTo>
                      <a:pt x="56" y="14"/>
                      <a:pt x="56" y="15"/>
                      <a:pt x="55" y="16"/>
                    </a:cubicBezTo>
                    <a:cubicBezTo>
                      <a:pt x="55" y="16"/>
                      <a:pt x="54" y="18"/>
                      <a:pt x="54" y="18"/>
                    </a:cubicBezTo>
                    <a:cubicBezTo>
                      <a:pt x="53" y="19"/>
                      <a:pt x="51" y="20"/>
                      <a:pt x="50" y="21"/>
                    </a:cubicBezTo>
                    <a:cubicBezTo>
                      <a:pt x="48" y="22"/>
                      <a:pt x="48" y="23"/>
                      <a:pt x="46" y="23"/>
                    </a:cubicBezTo>
                    <a:cubicBezTo>
                      <a:pt x="43" y="24"/>
                      <a:pt x="42" y="22"/>
                      <a:pt x="41" y="26"/>
                    </a:cubicBezTo>
                    <a:cubicBezTo>
                      <a:pt x="41" y="29"/>
                      <a:pt x="40" y="29"/>
                      <a:pt x="38" y="31"/>
                    </a:cubicBezTo>
                    <a:cubicBezTo>
                      <a:pt x="37" y="33"/>
                      <a:pt x="36" y="34"/>
                      <a:pt x="35" y="36"/>
                    </a:cubicBezTo>
                    <a:cubicBezTo>
                      <a:pt x="34" y="38"/>
                      <a:pt x="34" y="40"/>
                      <a:pt x="33" y="41"/>
                    </a:cubicBezTo>
                    <a:cubicBezTo>
                      <a:pt x="33" y="43"/>
                      <a:pt x="32" y="43"/>
                      <a:pt x="31" y="44"/>
                    </a:cubicBezTo>
                    <a:cubicBezTo>
                      <a:pt x="29" y="46"/>
                      <a:pt x="28" y="49"/>
                      <a:pt x="28" y="51"/>
                    </a:cubicBezTo>
                    <a:cubicBezTo>
                      <a:pt x="27" y="53"/>
                      <a:pt x="27" y="53"/>
                      <a:pt x="24" y="53"/>
                    </a:cubicBezTo>
                    <a:cubicBezTo>
                      <a:pt x="22" y="53"/>
                      <a:pt x="20" y="53"/>
                      <a:pt x="17" y="53"/>
                    </a:cubicBezTo>
                    <a:cubicBezTo>
                      <a:pt x="15" y="53"/>
                      <a:pt x="12" y="53"/>
                      <a:pt x="11" y="55"/>
                    </a:cubicBezTo>
                    <a:cubicBezTo>
                      <a:pt x="11" y="56"/>
                      <a:pt x="10" y="58"/>
                      <a:pt x="10" y="59"/>
                    </a:cubicBezTo>
                    <a:cubicBezTo>
                      <a:pt x="10" y="60"/>
                      <a:pt x="10" y="60"/>
                      <a:pt x="11" y="61"/>
                    </a:cubicBezTo>
                    <a:cubicBezTo>
                      <a:pt x="13" y="62"/>
                      <a:pt x="14" y="62"/>
                      <a:pt x="16" y="62"/>
                    </a:cubicBezTo>
                    <a:cubicBezTo>
                      <a:pt x="17" y="62"/>
                      <a:pt x="18" y="63"/>
                      <a:pt x="19" y="63"/>
                    </a:cubicBezTo>
                    <a:cubicBezTo>
                      <a:pt x="18" y="63"/>
                      <a:pt x="17" y="64"/>
                      <a:pt x="16" y="65"/>
                    </a:cubicBezTo>
                    <a:cubicBezTo>
                      <a:pt x="16" y="66"/>
                      <a:pt x="15" y="67"/>
                      <a:pt x="14" y="68"/>
                    </a:cubicBezTo>
                    <a:cubicBezTo>
                      <a:pt x="13" y="69"/>
                      <a:pt x="10" y="71"/>
                      <a:pt x="8" y="72"/>
                    </a:cubicBezTo>
                    <a:cubicBezTo>
                      <a:pt x="6" y="73"/>
                      <a:pt x="5" y="74"/>
                      <a:pt x="3" y="76"/>
                    </a:cubicBezTo>
                    <a:cubicBezTo>
                      <a:pt x="2" y="78"/>
                      <a:pt x="0" y="78"/>
                      <a:pt x="0" y="80"/>
                    </a:cubicBezTo>
                    <a:cubicBezTo>
                      <a:pt x="0" y="82"/>
                      <a:pt x="0" y="84"/>
                      <a:pt x="1" y="86"/>
                    </a:cubicBezTo>
                    <a:cubicBezTo>
                      <a:pt x="2" y="87"/>
                      <a:pt x="3" y="88"/>
                      <a:pt x="5" y="89"/>
                    </a:cubicBezTo>
                    <a:cubicBezTo>
                      <a:pt x="5" y="89"/>
                      <a:pt x="6" y="90"/>
                      <a:pt x="6" y="90"/>
                    </a:cubicBezTo>
                    <a:cubicBezTo>
                      <a:pt x="7" y="91"/>
                      <a:pt x="6" y="91"/>
                      <a:pt x="6" y="92"/>
                    </a:cubicBezTo>
                    <a:cubicBezTo>
                      <a:pt x="7" y="92"/>
                      <a:pt x="7" y="93"/>
                      <a:pt x="7" y="94"/>
                    </a:cubicBezTo>
                    <a:cubicBezTo>
                      <a:pt x="8" y="95"/>
                      <a:pt x="9" y="95"/>
                      <a:pt x="10" y="97"/>
                    </a:cubicBezTo>
                    <a:cubicBezTo>
                      <a:pt x="10" y="98"/>
                      <a:pt x="10" y="99"/>
                      <a:pt x="11" y="100"/>
                    </a:cubicBezTo>
                    <a:cubicBezTo>
                      <a:pt x="12" y="101"/>
                      <a:pt x="15" y="102"/>
                      <a:pt x="17" y="102"/>
                    </a:cubicBezTo>
                    <a:cubicBezTo>
                      <a:pt x="18" y="102"/>
                      <a:pt x="21" y="102"/>
                      <a:pt x="22" y="103"/>
                    </a:cubicBezTo>
                    <a:cubicBezTo>
                      <a:pt x="23" y="104"/>
                      <a:pt x="22" y="104"/>
                      <a:pt x="23" y="104"/>
                    </a:cubicBezTo>
                    <a:cubicBezTo>
                      <a:pt x="24" y="105"/>
                      <a:pt x="24" y="105"/>
                      <a:pt x="25" y="106"/>
                    </a:cubicBezTo>
                    <a:cubicBezTo>
                      <a:pt x="26" y="106"/>
                      <a:pt x="27" y="107"/>
                      <a:pt x="28" y="108"/>
                    </a:cubicBezTo>
                    <a:cubicBezTo>
                      <a:pt x="30" y="109"/>
                      <a:pt x="33" y="108"/>
                      <a:pt x="35" y="109"/>
                    </a:cubicBezTo>
                    <a:cubicBezTo>
                      <a:pt x="36" y="109"/>
                      <a:pt x="39" y="110"/>
                      <a:pt x="41" y="110"/>
                    </a:cubicBezTo>
                    <a:cubicBezTo>
                      <a:pt x="43" y="109"/>
                      <a:pt x="41" y="106"/>
                      <a:pt x="42" y="104"/>
                    </a:cubicBezTo>
                    <a:cubicBezTo>
                      <a:pt x="43" y="102"/>
                      <a:pt x="47" y="104"/>
                      <a:pt x="48" y="103"/>
                    </a:cubicBezTo>
                    <a:cubicBezTo>
                      <a:pt x="50" y="102"/>
                      <a:pt x="50" y="99"/>
                      <a:pt x="49" y="97"/>
                    </a:cubicBezTo>
                    <a:cubicBezTo>
                      <a:pt x="48" y="96"/>
                      <a:pt x="48" y="95"/>
                      <a:pt x="48" y="94"/>
                    </a:cubicBezTo>
                    <a:cubicBezTo>
                      <a:pt x="48" y="92"/>
                      <a:pt x="49" y="91"/>
                      <a:pt x="50" y="89"/>
                    </a:cubicBezTo>
                    <a:cubicBezTo>
                      <a:pt x="51" y="88"/>
                      <a:pt x="52" y="85"/>
                      <a:pt x="54" y="85"/>
                    </a:cubicBezTo>
                    <a:cubicBezTo>
                      <a:pt x="55" y="84"/>
                      <a:pt x="57" y="85"/>
                      <a:pt x="58" y="84"/>
                    </a:cubicBezTo>
                    <a:cubicBezTo>
                      <a:pt x="60" y="86"/>
                      <a:pt x="61" y="88"/>
                      <a:pt x="62" y="90"/>
                    </a:cubicBezTo>
                    <a:cubicBezTo>
                      <a:pt x="64" y="92"/>
                      <a:pt x="65" y="93"/>
                      <a:pt x="66" y="95"/>
                    </a:cubicBezTo>
                    <a:cubicBezTo>
                      <a:pt x="67" y="97"/>
                      <a:pt x="66" y="98"/>
                      <a:pt x="66" y="100"/>
                    </a:cubicBezTo>
                    <a:cubicBezTo>
                      <a:pt x="66" y="102"/>
                      <a:pt x="69" y="102"/>
                      <a:pt x="71" y="102"/>
                    </a:cubicBezTo>
                    <a:cubicBezTo>
                      <a:pt x="73" y="103"/>
                      <a:pt x="74" y="104"/>
                      <a:pt x="74" y="105"/>
                    </a:cubicBezTo>
                    <a:cubicBezTo>
                      <a:pt x="75" y="108"/>
                      <a:pt x="76" y="110"/>
                      <a:pt x="76" y="113"/>
                    </a:cubicBezTo>
                    <a:cubicBezTo>
                      <a:pt x="76" y="115"/>
                      <a:pt x="76" y="117"/>
                      <a:pt x="79" y="117"/>
                    </a:cubicBezTo>
                    <a:cubicBezTo>
                      <a:pt x="81" y="117"/>
                      <a:pt x="83" y="117"/>
                      <a:pt x="85" y="116"/>
                    </a:cubicBezTo>
                    <a:cubicBezTo>
                      <a:pt x="86" y="115"/>
                      <a:pt x="87" y="115"/>
                      <a:pt x="88" y="113"/>
                    </a:cubicBezTo>
                    <a:cubicBezTo>
                      <a:pt x="88" y="113"/>
                      <a:pt x="88" y="113"/>
                      <a:pt x="89" y="113"/>
                    </a:cubicBezTo>
                    <a:cubicBezTo>
                      <a:pt x="89" y="112"/>
                      <a:pt x="89" y="111"/>
                      <a:pt x="90" y="110"/>
                    </a:cubicBezTo>
                    <a:cubicBezTo>
                      <a:pt x="92" y="111"/>
                      <a:pt x="93" y="111"/>
                      <a:pt x="95" y="112"/>
                    </a:cubicBezTo>
                    <a:cubicBezTo>
                      <a:pt x="97" y="113"/>
                      <a:pt x="98" y="115"/>
                      <a:pt x="100" y="115"/>
                    </a:cubicBezTo>
                    <a:cubicBezTo>
                      <a:pt x="102" y="115"/>
                      <a:pt x="102" y="115"/>
                      <a:pt x="104" y="116"/>
                    </a:cubicBezTo>
                    <a:cubicBezTo>
                      <a:pt x="106" y="117"/>
                      <a:pt x="108" y="118"/>
                      <a:pt x="109" y="119"/>
                    </a:cubicBezTo>
                    <a:cubicBezTo>
                      <a:pt x="110" y="118"/>
                      <a:pt x="110" y="118"/>
                      <a:pt x="110" y="117"/>
                    </a:cubicBezTo>
                    <a:cubicBezTo>
                      <a:pt x="113" y="114"/>
                      <a:pt x="114" y="111"/>
                      <a:pt x="114" y="107"/>
                    </a:cubicBezTo>
                    <a:cubicBezTo>
                      <a:pt x="114" y="103"/>
                      <a:pt x="113" y="100"/>
                      <a:pt x="117" y="99"/>
                    </a:cubicBezTo>
                    <a:cubicBezTo>
                      <a:pt x="120" y="99"/>
                      <a:pt x="123" y="99"/>
                      <a:pt x="125" y="99"/>
                    </a:cubicBezTo>
                    <a:cubicBezTo>
                      <a:pt x="130" y="99"/>
                      <a:pt x="130" y="98"/>
                      <a:pt x="132" y="94"/>
                    </a:cubicBezTo>
                    <a:cubicBezTo>
                      <a:pt x="134" y="92"/>
                      <a:pt x="136" y="90"/>
                      <a:pt x="138" y="87"/>
                    </a:cubicBezTo>
                    <a:cubicBezTo>
                      <a:pt x="139" y="84"/>
                      <a:pt x="139" y="80"/>
                      <a:pt x="140" y="77"/>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1" name="Freeform 90">
                <a:extLst>
                  <a:ext uri="{FF2B5EF4-FFF2-40B4-BE49-F238E27FC236}">
                    <a16:creationId xmlns:a16="http://schemas.microsoft.com/office/drawing/2014/main" id="{D905BE03-EC25-D5AA-8138-70D5DF8CAD06}"/>
                  </a:ext>
                </a:extLst>
              </p:cNvPr>
              <p:cNvSpPr>
                <a:spLocks/>
              </p:cNvSpPr>
              <p:nvPr/>
            </p:nvSpPr>
            <p:spPr bwMode="auto">
              <a:xfrm>
                <a:off x="1560336" y="4284397"/>
                <a:ext cx="24216" cy="28390"/>
              </a:xfrm>
              <a:custGeom>
                <a:avLst/>
                <a:gdLst/>
                <a:ahLst/>
                <a:cxnLst>
                  <a:cxn ang="0">
                    <a:pos x="21" y="1"/>
                  </a:cxn>
                  <a:cxn ang="0">
                    <a:pos x="21" y="1"/>
                  </a:cxn>
                  <a:cxn ang="0">
                    <a:pos x="19" y="0"/>
                  </a:cxn>
                  <a:cxn ang="0">
                    <a:pos x="11" y="3"/>
                  </a:cxn>
                  <a:cxn ang="0">
                    <a:pos x="8" y="7"/>
                  </a:cxn>
                  <a:cxn ang="0">
                    <a:pos x="6" y="10"/>
                  </a:cxn>
                  <a:cxn ang="0">
                    <a:pos x="1" y="19"/>
                  </a:cxn>
                  <a:cxn ang="0">
                    <a:pos x="1" y="25"/>
                  </a:cxn>
                  <a:cxn ang="0">
                    <a:pos x="2" y="27"/>
                  </a:cxn>
                  <a:cxn ang="0">
                    <a:pos x="4" y="28"/>
                  </a:cxn>
                  <a:cxn ang="0">
                    <a:pos x="10" y="28"/>
                  </a:cxn>
                  <a:cxn ang="0">
                    <a:pos x="15" y="27"/>
                  </a:cxn>
                  <a:cxn ang="0">
                    <a:pos x="18" y="24"/>
                  </a:cxn>
                  <a:cxn ang="0">
                    <a:pos x="21" y="21"/>
                  </a:cxn>
                  <a:cxn ang="0">
                    <a:pos x="24" y="14"/>
                  </a:cxn>
                  <a:cxn ang="0">
                    <a:pos x="22" y="6"/>
                  </a:cxn>
                  <a:cxn ang="0">
                    <a:pos x="20" y="4"/>
                  </a:cxn>
                  <a:cxn ang="0">
                    <a:pos x="18" y="2"/>
                  </a:cxn>
                  <a:cxn ang="0">
                    <a:pos x="21" y="1"/>
                  </a:cxn>
                </a:cxnLst>
                <a:rect l="0" t="0" r="r" b="b"/>
                <a:pathLst>
                  <a:path w="24" h="29">
                    <a:moveTo>
                      <a:pt x="21" y="1"/>
                    </a:moveTo>
                    <a:cubicBezTo>
                      <a:pt x="21" y="1"/>
                      <a:pt x="21" y="1"/>
                      <a:pt x="21" y="1"/>
                    </a:cubicBezTo>
                    <a:cubicBezTo>
                      <a:pt x="21" y="0"/>
                      <a:pt x="19" y="0"/>
                      <a:pt x="19" y="0"/>
                    </a:cubicBezTo>
                    <a:cubicBezTo>
                      <a:pt x="16" y="0"/>
                      <a:pt x="13" y="0"/>
                      <a:pt x="11" y="3"/>
                    </a:cubicBezTo>
                    <a:cubicBezTo>
                      <a:pt x="10" y="4"/>
                      <a:pt x="9" y="6"/>
                      <a:pt x="8" y="7"/>
                    </a:cubicBezTo>
                    <a:cubicBezTo>
                      <a:pt x="8" y="8"/>
                      <a:pt x="7" y="9"/>
                      <a:pt x="6" y="10"/>
                    </a:cubicBezTo>
                    <a:cubicBezTo>
                      <a:pt x="4" y="13"/>
                      <a:pt x="2" y="16"/>
                      <a:pt x="1" y="19"/>
                    </a:cubicBezTo>
                    <a:cubicBezTo>
                      <a:pt x="0" y="21"/>
                      <a:pt x="0" y="23"/>
                      <a:pt x="1" y="25"/>
                    </a:cubicBezTo>
                    <a:cubicBezTo>
                      <a:pt x="1" y="26"/>
                      <a:pt x="1" y="27"/>
                      <a:pt x="2" y="27"/>
                    </a:cubicBezTo>
                    <a:cubicBezTo>
                      <a:pt x="2" y="28"/>
                      <a:pt x="3" y="28"/>
                      <a:pt x="4" y="28"/>
                    </a:cubicBezTo>
                    <a:cubicBezTo>
                      <a:pt x="6" y="28"/>
                      <a:pt x="8" y="29"/>
                      <a:pt x="10" y="28"/>
                    </a:cubicBezTo>
                    <a:cubicBezTo>
                      <a:pt x="12" y="28"/>
                      <a:pt x="13" y="28"/>
                      <a:pt x="15" y="27"/>
                    </a:cubicBezTo>
                    <a:cubicBezTo>
                      <a:pt x="16" y="26"/>
                      <a:pt x="17" y="25"/>
                      <a:pt x="18" y="24"/>
                    </a:cubicBezTo>
                    <a:cubicBezTo>
                      <a:pt x="19" y="23"/>
                      <a:pt x="20" y="22"/>
                      <a:pt x="21" y="21"/>
                    </a:cubicBezTo>
                    <a:cubicBezTo>
                      <a:pt x="23" y="19"/>
                      <a:pt x="23" y="16"/>
                      <a:pt x="24" y="14"/>
                    </a:cubicBezTo>
                    <a:cubicBezTo>
                      <a:pt x="24" y="11"/>
                      <a:pt x="24" y="9"/>
                      <a:pt x="22" y="6"/>
                    </a:cubicBezTo>
                    <a:cubicBezTo>
                      <a:pt x="21" y="6"/>
                      <a:pt x="20" y="5"/>
                      <a:pt x="20" y="4"/>
                    </a:cubicBezTo>
                    <a:cubicBezTo>
                      <a:pt x="19" y="4"/>
                      <a:pt x="18" y="3"/>
                      <a:pt x="18" y="2"/>
                    </a:cubicBezTo>
                    <a:lnTo>
                      <a:pt x="21"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62" name="Freeform 91">
                <a:extLst>
                  <a:ext uri="{FF2B5EF4-FFF2-40B4-BE49-F238E27FC236}">
                    <a16:creationId xmlns:a16="http://schemas.microsoft.com/office/drawing/2014/main" id="{080B4146-971F-F471-6809-C57C266E199E}"/>
                  </a:ext>
                </a:extLst>
              </p:cNvPr>
              <p:cNvSpPr>
                <a:spLocks/>
              </p:cNvSpPr>
              <p:nvPr/>
            </p:nvSpPr>
            <p:spPr bwMode="auto">
              <a:xfrm>
                <a:off x="1724833" y="4612556"/>
                <a:ext cx="37576" cy="15865"/>
              </a:xfrm>
              <a:custGeom>
                <a:avLst/>
                <a:gdLst/>
                <a:ahLst/>
                <a:cxnLst>
                  <a:cxn ang="0">
                    <a:pos x="29" y="3"/>
                  </a:cxn>
                  <a:cxn ang="0">
                    <a:pos x="29" y="3"/>
                  </a:cxn>
                  <a:cxn ang="0">
                    <a:pos x="24" y="1"/>
                  </a:cxn>
                  <a:cxn ang="0">
                    <a:pos x="13" y="1"/>
                  </a:cxn>
                  <a:cxn ang="0">
                    <a:pos x="9" y="3"/>
                  </a:cxn>
                  <a:cxn ang="0">
                    <a:pos x="4" y="4"/>
                  </a:cxn>
                  <a:cxn ang="0">
                    <a:pos x="1" y="6"/>
                  </a:cxn>
                  <a:cxn ang="0">
                    <a:pos x="0" y="9"/>
                  </a:cxn>
                  <a:cxn ang="0">
                    <a:pos x="2" y="12"/>
                  </a:cxn>
                  <a:cxn ang="0">
                    <a:pos x="6" y="14"/>
                  </a:cxn>
                  <a:cxn ang="0">
                    <a:pos x="13" y="16"/>
                  </a:cxn>
                  <a:cxn ang="0">
                    <a:pos x="21" y="16"/>
                  </a:cxn>
                  <a:cxn ang="0">
                    <a:pos x="29" y="15"/>
                  </a:cxn>
                  <a:cxn ang="0">
                    <a:pos x="34" y="13"/>
                  </a:cxn>
                  <a:cxn ang="0">
                    <a:pos x="38" y="10"/>
                  </a:cxn>
                  <a:cxn ang="0">
                    <a:pos x="36" y="5"/>
                  </a:cxn>
                  <a:cxn ang="0">
                    <a:pos x="29" y="3"/>
                  </a:cxn>
                </a:cxnLst>
                <a:rect l="0" t="0" r="r" b="b"/>
                <a:pathLst>
                  <a:path w="38" h="16">
                    <a:moveTo>
                      <a:pt x="29" y="3"/>
                    </a:moveTo>
                    <a:cubicBezTo>
                      <a:pt x="29" y="3"/>
                      <a:pt x="29" y="3"/>
                      <a:pt x="29" y="3"/>
                    </a:cubicBezTo>
                    <a:cubicBezTo>
                      <a:pt x="28" y="2"/>
                      <a:pt x="26" y="1"/>
                      <a:pt x="24" y="1"/>
                    </a:cubicBezTo>
                    <a:cubicBezTo>
                      <a:pt x="21" y="0"/>
                      <a:pt x="17" y="0"/>
                      <a:pt x="13" y="1"/>
                    </a:cubicBezTo>
                    <a:cubicBezTo>
                      <a:pt x="12" y="1"/>
                      <a:pt x="10" y="2"/>
                      <a:pt x="9" y="3"/>
                    </a:cubicBezTo>
                    <a:cubicBezTo>
                      <a:pt x="7" y="3"/>
                      <a:pt x="6" y="4"/>
                      <a:pt x="4" y="4"/>
                    </a:cubicBezTo>
                    <a:cubicBezTo>
                      <a:pt x="3" y="5"/>
                      <a:pt x="2" y="6"/>
                      <a:pt x="1" y="6"/>
                    </a:cubicBezTo>
                    <a:cubicBezTo>
                      <a:pt x="1" y="7"/>
                      <a:pt x="0" y="8"/>
                      <a:pt x="0" y="9"/>
                    </a:cubicBezTo>
                    <a:cubicBezTo>
                      <a:pt x="0" y="10"/>
                      <a:pt x="1" y="11"/>
                      <a:pt x="2" y="12"/>
                    </a:cubicBezTo>
                    <a:cubicBezTo>
                      <a:pt x="3" y="13"/>
                      <a:pt x="4" y="14"/>
                      <a:pt x="6" y="14"/>
                    </a:cubicBezTo>
                    <a:cubicBezTo>
                      <a:pt x="8" y="15"/>
                      <a:pt x="10" y="16"/>
                      <a:pt x="13" y="16"/>
                    </a:cubicBezTo>
                    <a:cubicBezTo>
                      <a:pt x="16" y="16"/>
                      <a:pt x="19" y="16"/>
                      <a:pt x="21" y="16"/>
                    </a:cubicBezTo>
                    <a:cubicBezTo>
                      <a:pt x="24" y="16"/>
                      <a:pt x="27" y="16"/>
                      <a:pt x="29" y="15"/>
                    </a:cubicBezTo>
                    <a:cubicBezTo>
                      <a:pt x="31" y="15"/>
                      <a:pt x="33" y="14"/>
                      <a:pt x="34" y="13"/>
                    </a:cubicBezTo>
                    <a:cubicBezTo>
                      <a:pt x="36" y="12"/>
                      <a:pt x="37" y="11"/>
                      <a:pt x="38" y="10"/>
                    </a:cubicBezTo>
                    <a:cubicBezTo>
                      <a:pt x="38" y="8"/>
                      <a:pt x="37" y="6"/>
                      <a:pt x="36" y="5"/>
                    </a:cubicBezTo>
                    <a:lnTo>
                      <a:pt x="29"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grpSp>
      <p:grpSp>
        <p:nvGrpSpPr>
          <p:cNvPr id="41" name="Group 40">
            <a:extLst>
              <a:ext uri="{FF2B5EF4-FFF2-40B4-BE49-F238E27FC236}">
                <a16:creationId xmlns:a16="http://schemas.microsoft.com/office/drawing/2014/main" id="{D88CE230-52B3-FE24-5621-7E1469DD9D8F}"/>
              </a:ext>
            </a:extLst>
          </p:cNvPr>
          <p:cNvGrpSpPr/>
          <p:nvPr/>
        </p:nvGrpSpPr>
        <p:grpSpPr>
          <a:xfrm>
            <a:off x="2947153" y="3110508"/>
            <a:ext cx="709056" cy="564127"/>
            <a:chOff x="2277611" y="3933693"/>
            <a:chExt cx="379930" cy="302273"/>
          </a:xfrm>
          <a:solidFill>
            <a:schemeClr val="accent1">
              <a:lumMod val="60000"/>
              <a:lumOff val="40000"/>
            </a:schemeClr>
          </a:solidFill>
        </p:grpSpPr>
        <p:sp>
          <p:nvSpPr>
            <p:cNvPr id="1027" name="Freeform 106">
              <a:extLst>
                <a:ext uri="{FF2B5EF4-FFF2-40B4-BE49-F238E27FC236}">
                  <a16:creationId xmlns:a16="http://schemas.microsoft.com/office/drawing/2014/main" id="{3F586C24-5261-3E22-6AB6-BD0E48AA2912}"/>
                </a:ext>
              </a:extLst>
            </p:cNvPr>
            <p:cNvSpPr>
              <a:spLocks noEditPoints="1"/>
            </p:cNvSpPr>
            <p:nvPr/>
          </p:nvSpPr>
          <p:spPr bwMode="auto">
            <a:xfrm>
              <a:off x="2277611" y="3933693"/>
              <a:ext cx="157817" cy="291419"/>
            </a:xfrm>
            <a:custGeom>
              <a:avLst/>
              <a:gdLst/>
              <a:ahLst/>
              <a:cxnLst>
                <a:cxn ang="0">
                  <a:pos x="92" y="72"/>
                </a:cxn>
                <a:cxn ang="0">
                  <a:pos x="75" y="76"/>
                </a:cxn>
                <a:cxn ang="0">
                  <a:pos x="65" y="79"/>
                </a:cxn>
                <a:cxn ang="0">
                  <a:pos x="62" y="97"/>
                </a:cxn>
                <a:cxn ang="0">
                  <a:pos x="69" y="109"/>
                </a:cxn>
                <a:cxn ang="0">
                  <a:pos x="60" y="103"/>
                </a:cxn>
                <a:cxn ang="0">
                  <a:pos x="45" y="81"/>
                </a:cxn>
                <a:cxn ang="0">
                  <a:pos x="58" y="74"/>
                </a:cxn>
                <a:cxn ang="0">
                  <a:pos x="80" y="70"/>
                </a:cxn>
                <a:cxn ang="0">
                  <a:pos x="99" y="67"/>
                </a:cxn>
                <a:cxn ang="0">
                  <a:pos x="152" y="264"/>
                </a:cxn>
                <a:cxn ang="0">
                  <a:pos x="145" y="261"/>
                </a:cxn>
                <a:cxn ang="0">
                  <a:pos x="151" y="239"/>
                </a:cxn>
                <a:cxn ang="0">
                  <a:pos x="142" y="225"/>
                </a:cxn>
                <a:cxn ang="0">
                  <a:pos x="148" y="222"/>
                </a:cxn>
                <a:cxn ang="0">
                  <a:pos x="128" y="207"/>
                </a:cxn>
                <a:cxn ang="0">
                  <a:pos x="96" y="204"/>
                </a:cxn>
                <a:cxn ang="0">
                  <a:pos x="100" y="187"/>
                </a:cxn>
                <a:cxn ang="0">
                  <a:pos x="118" y="185"/>
                </a:cxn>
                <a:cxn ang="0">
                  <a:pos x="120" y="164"/>
                </a:cxn>
                <a:cxn ang="0">
                  <a:pos x="136" y="155"/>
                </a:cxn>
                <a:cxn ang="0">
                  <a:pos x="149" y="152"/>
                </a:cxn>
                <a:cxn ang="0">
                  <a:pos x="158" y="131"/>
                </a:cxn>
                <a:cxn ang="0">
                  <a:pos x="125" y="109"/>
                </a:cxn>
                <a:cxn ang="0">
                  <a:pos x="122" y="92"/>
                </a:cxn>
                <a:cxn ang="0">
                  <a:pos x="129" y="66"/>
                </a:cxn>
                <a:cxn ang="0">
                  <a:pos x="139" y="50"/>
                </a:cxn>
                <a:cxn ang="0">
                  <a:pos x="136" y="26"/>
                </a:cxn>
                <a:cxn ang="0">
                  <a:pos x="140" y="2"/>
                </a:cxn>
                <a:cxn ang="0">
                  <a:pos x="108" y="16"/>
                </a:cxn>
                <a:cxn ang="0">
                  <a:pos x="87" y="45"/>
                </a:cxn>
                <a:cxn ang="0">
                  <a:pos x="55" y="58"/>
                </a:cxn>
                <a:cxn ang="0">
                  <a:pos x="24" y="72"/>
                </a:cxn>
                <a:cxn ang="0">
                  <a:pos x="19" y="105"/>
                </a:cxn>
                <a:cxn ang="0">
                  <a:pos x="31" y="104"/>
                </a:cxn>
                <a:cxn ang="0">
                  <a:pos x="39" y="106"/>
                </a:cxn>
                <a:cxn ang="0">
                  <a:pos x="38" y="124"/>
                </a:cxn>
                <a:cxn ang="0">
                  <a:pos x="21" y="118"/>
                </a:cxn>
                <a:cxn ang="0">
                  <a:pos x="5" y="120"/>
                </a:cxn>
                <a:cxn ang="0">
                  <a:pos x="6" y="160"/>
                </a:cxn>
                <a:cxn ang="0">
                  <a:pos x="15" y="167"/>
                </a:cxn>
                <a:cxn ang="0">
                  <a:pos x="12" y="177"/>
                </a:cxn>
                <a:cxn ang="0">
                  <a:pos x="5" y="207"/>
                </a:cxn>
                <a:cxn ang="0">
                  <a:pos x="13" y="227"/>
                </a:cxn>
                <a:cxn ang="0">
                  <a:pos x="22" y="223"/>
                </a:cxn>
                <a:cxn ang="0">
                  <a:pos x="28" y="224"/>
                </a:cxn>
                <a:cxn ang="0">
                  <a:pos x="34" y="240"/>
                </a:cxn>
                <a:cxn ang="0">
                  <a:pos x="32" y="261"/>
                </a:cxn>
                <a:cxn ang="0">
                  <a:pos x="49" y="272"/>
                </a:cxn>
                <a:cxn ang="0">
                  <a:pos x="63" y="274"/>
                </a:cxn>
                <a:cxn ang="0">
                  <a:pos x="72" y="279"/>
                </a:cxn>
                <a:cxn ang="0">
                  <a:pos x="86" y="277"/>
                </a:cxn>
                <a:cxn ang="0">
                  <a:pos x="105" y="281"/>
                </a:cxn>
                <a:cxn ang="0">
                  <a:pos x="102" y="259"/>
                </a:cxn>
                <a:cxn ang="0">
                  <a:pos x="88" y="264"/>
                </a:cxn>
                <a:cxn ang="0">
                  <a:pos x="90" y="246"/>
                </a:cxn>
                <a:cxn ang="0">
                  <a:pos x="104" y="244"/>
                </a:cxn>
                <a:cxn ang="0">
                  <a:pos x="120" y="257"/>
                </a:cxn>
                <a:cxn ang="0">
                  <a:pos x="138" y="275"/>
                </a:cxn>
                <a:cxn ang="0">
                  <a:pos x="149" y="288"/>
                </a:cxn>
                <a:cxn ang="0">
                  <a:pos x="155" y="271"/>
                </a:cxn>
              </a:cxnLst>
              <a:rect l="0" t="0" r="r" b="b"/>
              <a:pathLst>
                <a:path w="161" h="297">
                  <a:moveTo>
                    <a:pt x="35" y="281"/>
                  </a:moveTo>
                  <a:cubicBezTo>
                    <a:pt x="35" y="281"/>
                    <a:pt x="35" y="281"/>
                    <a:pt x="36" y="281"/>
                  </a:cubicBezTo>
                  <a:cubicBezTo>
                    <a:pt x="36" y="281"/>
                    <a:pt x="36" y="281"/>
                    <a:pt x="36" y="280"/>
                  </a:cubicBezTo>
                  <a:cubicBezTo>
                    <a:pt x="35" y="280"/>
                    <a:pt x="35" y="280"/>
                    <a:pt x="35" y="280"/>
                  </a:cubicBezTo>
                  <a:cubicBezTo>
                    <a:pt x="35" y="280"/>
                    <a:pt x="35" y="281"/>
                    <a:pt x="35" y="281"/>
                  </a:cubicBezTo>
                  <a:moveTo>
                    <a:pt x="92" y="72"/>
                  </a:moveTo>
                  <a:cubicBezTo>
                    <a:pt x="90" y="72"/>
                    <a:pt x="90" y="72"/>
                    <a:pt x="89" y="74"/>
                  </a:cubicBezTo>
                  <a:cubicBezTo>
                    <a:pt x="88" y="75"/>
                    <a:pt x="88" y="76"/>
                    <a:pt x="87" y="77"/>
                  </a:cubicBezTo>
                  <a:cubicBezTo>
                    <a:pt x="86" y="77"/>
                    <a:pt x="85" y="77"/>
                    <a:pt x="85" y="77"/>
                  </a:cubicBezTo>
                  <a:cubicBezTo>
                    <a:pt x="84" y="77"/>
                    <a:pt x="84" y="78"/>
                    <a:pt x="83" y="78"/>
                  </a:cubicBezTo>
                  <a:cubicBezTo>
                    <a:pt x="81" y="78"/>
                    <a:pt x="80" y="78"/>
                    <a:pt x="79" y="77"/>
                  </a:cubicBezTo>
                  <a:cubicBezTo>
                    <a:pt x="77" y="76"/>
                    <a:pt x="77" y="76"/>
                    <a:pt x="75" y="76"/>
                  </a:cubicBezTo>
                  <a:cubicBezTo>
                    <a:pt x="73" y="76"/>
                    <a:pt x="72" y="78"/>
                    <a:pt x="71" y="78"/>
                  </a:cubicBezTo>
                  <a:cubicBezTo>
                    <a:pt x="69" y="78"/>
                    <a:pt x="69" y="78"/>
                    <a:pt x="68" y="79"/>
                  </a:cubicBezTo>
                  <a:cubicBezTo>
                    <a:pt x="67" y="79"/>
                    <a:pt x="67" y="79"/>
                    <a:pt x="66" y="79"/>
                  </a:cubicBezTo>
                  <a:cubicBezTo>
                    <a:pt x="66" y="80"/>
                    <a:pt x="67" y="81"/>
                    <a:pt x="65" y="80"/>
                  </a:cubicBezTo>
                  <a:cubicBezTo>
                    <a:pt x="68" y="76"/>
                    <a:pt x="68" y="76"/>
                    <a:pt x="68" y="76"/>
                  </a:cubicBezTo>
                  <a:cubicBezTo>
                    <a:pt x="66" y="77"/>
                    <a:pt x="66" y="78"/>
                    <a:pt x="65" y="79"/>
                  </a:cubicBezTo>
                  <a:cubicBezTo>
                    <a:pt x="64" y="80"/>
                    <a:pt x="62" y="81"/>
                    <a:pt x="61" y="82"/>
                  </a:cubicBezTo>
                  <a:cubicBezTo>
                    <a:pt x="61" y="83"/>
                    <a:pt x="61" y="84"/>
                    <a:pt x="61" y="84"/>
                  </a:cubicBezTo>
                  <a:cubicBezTo>
                    <a:pt x="61" y="85"/>
                    <a:pt x="60" y="85"/>
                    <a:pt x="60" y="85"/>
                  </a:cubicBezTo>
                  <a:cubicBezTo>
                    <a:pt x="60" y="88"/>
                    <a:pt x="64" y="88"/>
                    <a:pt x="63" y="91"/>
                  </a:cubicBezTo>
                  <a:cubicBezTo>
                    <a:pt x="62" y="92"/>
                    <a:pt x="62" y="93"/>
                    <a:pt x="62" y="94"/>
                  </a:cubicBezTo>
                  <a:cubicBezTo>
                    <a:pt x="61" y="95"/>
                    <a:pt x="62" y="96"/>
                    <a:pt x="62" y="97"/>
                  </a:cubicBezTo>
                  <a:cubicBezTo>
                    <a:pt x="62" y="98"/>
                    <a:pt x="62" y="99"/>
                    <a:pt x="62" y="100"/>
                  </a:cubicBezTo>
                  <a:cubicBezTo>
                    <a:pt x="62" y="101"/>
                    <a:pt x="63" y="101"/>
                    <a:pt x="63" y="102"/>
                  </a:cubicBezTo>
                  <a:cubicBezTo>
                    <a:pt x="63" y="102"/>
                    <a:pt x="63" y="103"/>
                    <a:pt x="63" y="104"/>
                  </a:cubicBezTo>
                  <a:cubicBezTo>
                    <a:pt x="64" y="104"/>
                    <a:pt x="65" y="104"/>
                    <a:pt x="66" y="104"/>
                  </a:cubicBezTo>
                  <a:cubicBezTo>
                    <a:pt x="67" y="104"/>
                    <a:pt x="67" y="104"/>
                    <a:pt x="68" y="104"/>
                  </a:cubicBezTo>
                  <a:cubicBezTo>
                    <a:pt x="69" y="105"/>
                    <a:pt x="70" y="108"/>
                    <a:pt x="69" y="109"/>
                  </a:cubicBezTo>
                  <a:cubicBezTo>
                    <a:pt x="69" y="110"/>
                    <a:pt x="66" y="111"/>
                    <a:pt x="65" y="111"/>
                  </a:cubicBezTo>
                  <a:cubicBezTo>
                    <a:pt x="62" y="111"/>
                    <a:pt x="60" y="110"/>
                    <a:pt x="57" y="110"/>
                  </a:cubicBezTo>
                  <a:cubicBezTo>
                    <a:pt x="54" y="109"/>
                    <a:pt x="55" y="112"/>
                    <a:pt x="54" y="115"/>
                  </a:cubicBezTo>
                  <a:cubicBezTo>
                    <a:pt x="53" y="113"/>
                    <a:pt x="54" y="110"/>
                    <a:pt x="55" y="108"/>
                  </a:cubicBezTo>
                  <a:cubicBezTo>
                    <a:pt x="55" y="107"/>
                    <a:pt x="58" y="107"/>
                    <a:pt x="58" y="107"/>
                  </a:cubicBezTo>
                  <a:cubicBezTo>
                    <a:pt x="58" y="106"/>
                    <a:pt x="60" y="103"/>
                    <a:pt x="60" y="103"/>
                  </a:cubicBezTo>
                  <a:cubicBezTo>
                    <a:pt x="60" y="99"/>
                    <a:pt x="56" y="98"/>
                    <a:pt x="56" y="94"/>
                  </a:cubicBezTo>
                  <a:cubicBezTo>
                    <a:pt x="55" y="92"/>
                    <a:pt x="51" y="91"/>
                    <a:pt x="51" y="88"/>
                  </a:cubicBezTo>
                  <a:cubicBezTo>
                    <a:pt x="50" y="88"/>
                    <a:pt x="49" y="89"/>
                    <a:pt x="48" y="90"/>
                  </a:cubicBezTo>
                  <a:cubicBezTo>
                    <a:pt x="47" y="92"/>
                    <a:pt x="47" y="92"/>
                    <a:pt x="46" y="91"/>
                  </a:cubicBezTo>
                  <a:cubicBezTo>
                    <a:pt x="43" y="90"/>
                    <a:pt x="41" y="85"/>
                    <a:pt x="45" y="84"/>
                  </a:cubicBezTo>
                  <a:cubicBezTo>
                    <a:pt x="45" y="83"/>
                    <a:pt x="45" y="82"/>
                    <a:pt x="45" y="81"/>
                  </a:cubicBezTo>
                  <a:cubicBezTo>
                    <a:pt x="44" y="81"/>
                    <a:pt x="44" y="82"/>
                    <a:pt x="43" y="82"/>
                  </a:cubicBezTo>
                  <a:cubicBezTo>
                    <a:pt x="42" y="83"/>
                    <a:pt x="41" y="84"/>
                    <a:pt x="40" y="84"/>
                  </a:cubicBezTo>
                  <a:cubicBezTo>
                    <a:pt x="36" y="85"/>
                    <a:pt x="37" y="81"/>
                    <a:pt x="36" y="79"/>
                  </a:cubicBezTo>
                  <a:cubicBezTo>
                    <a:pt x="39" y="77"/>
                    <a:pt x="43" y="79"/>
                    <a:pt x="46" y="78"/>
                  </a:cubicBezTo>
                  <a:cubicBezTo>
                    <a:pt x="49" y="78"/>
                    <a:pt x="50" y="76"/>
                    <a:pt x="52" y="75"/>
                  </a:cubicBezTo>
                  <a:cubicBezTo>
                    <a:pt x="53" y="74"/>
                    <a:pt x="56" y="74"/>
                    <a:pt x="58" y="74"/>
                  </a:cubicBezTo>
                  <a:cubicBezTo>
                    <a:pt x="59" y="74"/>
                    <a:pt x="61" y="74"/>
                    <a:pt x="62" y="73"/>
                  </a:cubicBezTo>
                  <a:cubicBezTo>
                    <a:pt x="63" y="73"/>
                    <a:pt x="64" y="74"/>
                    <a:pt x="64" y="76"/>
                  </a:cubicBezTo>
                  <a:cubicBezTo>
                    <a:pt x="66" y="76"/>
                    <a:pt x="67" y="75"/>
                    <a:pt x="68" y="74"/>
                  </a:cubicBezTo>
                  <a:cubicBezTo>
                    <a:pt x="69" y="74"/>
                    <a:pt x="70" y="73"/>
                    <a:pt x="71" y="73"/>
                  </a:cubicBezTo>
                  <a:cubicBezTo>
                    <a:pt x="73" y="73"/>
                    <a:pt x="74" y="73"/>
                    <a:pt x="75" y="72"/>
                  </a:cubicBezTo>
                  <a:cubicBezTo>
                    <a:pt x="77" y="71"/>
                    <a:pt x="78" y="70"/>
                    <a:pt x="80" y="70"/>
                  </a:cubicBezTo>
                  <a:cubicBezTo>
                    <a:pt x="81" y="70"/>
                    <a:pt x="82" y="71"/>
                    <a:pt x="83" y="70"/>
                  </a:cubicBezTo>
                  <a:cubicBezTo>
                    <a:pt x="83" y="69"/>
                    <a:pt x="83" y="67"/>
                    <a:pt x="83" y="67"/>
                  </a:cubicBezTo>
                  <a:cubicBezTo>
                    <a:pt x="84" y="64"/>
                    <a:pt x="85" y="63"/>
                    <a:pt x="88" y="63"/>
                  </a:cubicBezTo>
                  <a:cubicBezTo>
                    <a:pt x="88" y="65"/>
                    <a:pt x="88" y="66"/>
                    <a:pt x="89" y="66"/>
                  </a:cubicBezTo>
                  <a:cubicBezTo>
                    <a:pt x="90" y="67"/>
                    <a:pt x="93" y="66"/>
                    <a:pt x="94" y="66"/>
                  </a:cubicBezTo>
                  <a:cubicBezTo>
                    <a:pt x="97" y="65"/>
                    <a:pt x="98" y="64"/>
                    <a:pt x="99" y="67"/>
                  </a:cubicBezTo>
                  <a:cubicBezTo>
                    <a:pt x="99" y="68"/>
                    <a:pt x="100" y="70"/>
                    <a:pt x="99" y="71"/>
                  </a:cubicBezTo>
                  <a:cubicBezTo>
                    <a:pt x="99" y="72"/>
                    <a:pt x="94" y="72"/>
                    <a:pt x="92" y="72"/>
                  </a:cubicBezTo>
                  <a:moveTo>
                    <a:pt x="160" y="255"/>
                  </a:moveTo>
                  <a:cubicBezTo>
                    <a:pt x="160" y="254"/>
                    <a:pt x="161" y="254"/>
                    <a:pt x="160" y="253"/>
                  </a:cubicBezTo>
                  <a:cubicBezTo>
                    <a:pt x="159" y="251"/>
                    <a:pt x="156" y="254"/>
                    <a:pt x="155" y="255"/>
                  </a:cubicBezTo>
                  <a:cubicBezTo>
                    <a:pt x="153" y="258"/>
                    <a:pt x="153" y="261"/>
                    <a:pt x="152" y="264"/>
                  </a:cubicBezTo>
                  <a:cubicBezTo>
                    <a:pt x="151" y="266"/>
                    <a:pt x="150" y="268"/>
                    <a:pt x="148" y="269"/>
                  </a:cubicBezTo>
                  <a:cubicBezTo>
                    <a:pt x="147" y="270"/>
                    <a:pt x="146" y="271"/>
                    <a:pt x="145" y="271"/>
                  </a:cubicBezTo>
                  <a:cubicBezTo>
                    <a:pt x="144" y="271"/>
                    <a:pt x="145" y="270"/>
                    <a:pt x="144" y="270"/>
                  </a:cubicBezTo>
                  <a:cubicBezTo>
                    <a:pt x="144" y="269"/>
                    <a:pt x="143" y="270"/>
                    <a:pt x="143" y="270"/>
                  </a:cubicBezTo>
                  <a:cubicBezTo>
                    <a:pt x="141" y="269"/>
                    <a:pt x="142" y="265"/>
                    <a:pt x="142" y="263"/>
                  </a:cubicBezTo>
                  <a:cubicBezTo>
                    <a:pt x="143" y="262"/>
                    <a:pt x="144" y="262"/>
                    <a:pt x="145" y="261"/>
                  </a:cubicBezTo>
                  <a:cubicBezTo>
                    <a:pt x="146" y="260"/>
                    <a:pt x="146" y="259"/>
                    <a:pt x="146" y="259"/>
                  </a:cubicBezTo>
                  <a:cubicBezTo>
                    <a:pt x="148" y="257"/>
                    <a:pt x="149" y="256"/>
                    <a:pt x="150" y="254"/>
                  </a:cubicBezTo>
                  <a:cubicBezTo>
                    <a:pt x="150" y="253"/>
                    <a:pt x="151" y="251"/>
                    <a:pt x="152" y="249"/>
                  </a:cubicBezTo>
                  <a:cubicBezTo>
                    <a:pt x="152" y="248"/>
                    <a:pt x="152" y="248"/>
                    <a:pt x="152" y="247"/>
                  </a:cubicBezTo>
                  <a:cubicBezTo>
                    <a:pt x="152" y="245"/>
                    <a:pt x="153" y="242"/>
                    <a:pt x="152" y="241"/>
                  </a:cubicBezTo>
                  <a:cubicBezTo>
                    <a:pt x="152" y="240"/>
                    <a:pt x="151" y="240"/>
                    <a:pt x="151" y="239"/>
                  </a:cubicBezTo>
                  <a:cubicBezTo>
                    <a:pt x="151" y="239"/>
                    <a:pt x="150" y="238"/>
                    <a:pt x="150" y="238"/>
                  </a:cubicBezTo>
                  <a:cubicBezTo>
                    <a:pt x="150" y="237"/>
                    <a:pt x="150" y="236"/>
                    <a:pt x="150" y="235"/>
                  </a:cubicBezTo>
                  <a:cubicBezTo>
                    <a:pt x="150" y="234"/>
                    <a:pt x="150" y="234"/>
                    <a:pt x="150" y="233"/>
                  </a:cubicBezTo>
                  <a:cubicBezTo>
                    <a:pt x="149" y="232"/>
                    <a:pt x="149" y="231"/>
                    <a:pt x="148" y="230"/>
                  </a:cubicBezTo>
                  <a:cubicBezTo>
                    <a:pt x="147" y="229"/>
                    <a:pt x="145" y="228"/>
                    <a:pt x="144" y="227"/>
                  </a:cubicBezTo>
                  <a:cubicBezTo>
                    <a:pt x="144" y="226"/>
                    <a:pt x="144" y="226"/>
                    <a:pt x="142" y="225"/>
                  </a:cubicBezTo>
                  <a:cubicBezTo>
                    <a:pt x="141" y="225"/>
                    <a:pt x="139" y="225"/>
                    <a:pt x="137" y="224"/>
                  </a:cubicBezTo>
                  <a:cubicBezTo>
                    <a:pt x="136" y="224"/>
                    <a:pt x="136" y="223"/>
                    <a:pt x="135" y="223"/>
                  </a:cubicBezTo>
                  <a:cubicBezTo>
                    <a:pt x="136" y="222"/>
                    <a:pt x="136" y="221"/>
                    <a:pt x="138" y="220"/>
                  </a:cubicBezTo>
                  <a:cubicBezTo>
                    <a:pt x="140" y="219"/>
                    <a:pt x="139" y="220"/>
                    <a:pt x="140" y="221"/>
                  </a:cubicBezTo>
                  <a:cubicBezTo>
                    <a:pt x="142" y="224"/>
                    <a:pt x="145" y="225"/>
                    <a:pt x="148" y="225"/>
                  </a:cubicBezTo>
                  <a:cubicBezTo>
                    <a:pt x="148" y="224"/>
                    <a:pt x="149" y="223"/>
                    <a:pt x="148" y="222"/>
                  </a:cubicBezTo>
                  <a:cubicBezTo>
                    <a:pt x="148" y="220"/>
                    <a:pt x="147" y="220"/>
                    <a:pt x="147" y="218"/>
                  </a:cubicBezTo>
                  <a:cubicBezTo>
                    <a:pt x="146" y="218"/>
                    <a:pt x="147" y="216"/>
                    <a:pt x="147" y="215"/>
                  </a:cubicBezTo>
                  <a:cubicBezTo>
                    <a:pt x="146" y="214"/>
                    <a:pt x="146" y="212"/>
                    <a:pt x="145" y="211"/>
                  </a:cubicBezTo>
                  <a:cubicBezTo>
                    <a:pt x="145" y="208"/>
                    <a:pt x="144" y="207"/>
                    <a:pt x="141" y="207"/>
                  </a:cubicBezTo>
                  <a:cubicBezTo>
                    <a:pt x="139" y="207"/>
                    <a:pt x="137" y="208"/>
                    <a:pt x="136" y="208"/>
                  </a:cubicBezTo>
                  <a:cubicBezTo>
                    <a:pt x="133" y="208"/>
                    <a:pt x="130" y="208"/>
                    <a:pt x="128" y="207"/>
                  </a:cubicBezTo>
                  <a:cubicBezTo>
                    <a:pt x="127" y="206"/>
                    <a:pt x="125" y="205"/>
                    <a:pt x="124" y="205"/>
                  </a:cubicBezTo>
                  <a:cubicBezTo>
                    <a:pt x="122" y="205"/>
                    <a:pt x="119" y="205"/>
                    <a:pt x="117" y="205"/>
                  </a:cubicBezTo>
                  <a:cubicBezTo>
                    <a:pt x="114" y="205"/>
                    <a:pt x="111" y="207"/>
                    <a:pt x="108" y="207"/>
                  </a:cubicBezTo>
                  <a:cubicBezTo>
                    <a:pt x="106" y="207"/>
                    <a:pt x="103" y="207"/>
                    <a:pt x="101" y="207"/>
                  </a:cubicBezTo>
                  <a:cubicBezTo>
                    <a:pt x="99" y="206"/>
                    <a:pt x="95" y="207"/>
                    <a:pt x="94" y="206"/>
                  </a:cubicBezTo>
                  <a:cubicBezTo>
                    <a:pt x="95" y="206"/>
                    <a:pt x="95" y="204"/>
                    <a:pt x="96" y="204"/>
                  </a:cubicBezTo>
                  <a:cubicBezTo>
                    <a:pt x="96" y="204"/>
                    <a:pt x="98" y="204"/>
                    <a:pt x="98" y="204"/>
                  </a:cubicBezTo>
                  <a:cubicBezTo>
                    <a:pt x="100" y="203"/>
                    <a:pt x="101" y="201"/>
                    <a:pt x="102" y="200"/>
                  </a:cubicBezTo>
                  <a:cubicBezTo>
                    <a:pt x="104" y="199"/>
                    <a:pt x="107" y="200"/>
                    <a:pt x="108" y="198"/>
                  </a:cubicBezTo>
                  <a:cubicBezTo>
                    <a:pt x="108" y="197"/>
                    <a:pt x="108" y="195"/>
                    <a:pt x="108" y="193"/>
                  </a:cubicBezTo>
                  <a:cubicBezTo>
                    <a:pt x="108" y="192"/>
                    <a:pt x="108" y="191"/>
                    <a:pt x="107" y="191"/>
                  </a:cubicBezTo>
                  <a:cubicBezTo>
                    <a:pt x="105" y="189"/>
                    <a:pt x="101" y="191"/>
                    <a:pt x="100" y="187"/>
                  </a:cubicBezTo>
                  <a:cubicBezTo>
                    <a:pt x="99" y="183"/>
                    <a:pt x="102" y="185"/>
                    <a:pt x="105" y="185"/>
                  </a:cubicBezTo>
                  <a:cubicBezTo>
                    <a:pt x="106" y="185"/>
                    <a:pt x="107" y="185"/>
                    <a:pt x="108" y="185"/>
                  </a:cubicBezTo>
                  <a:cubicBezTo>
                    <a:pt x="109" y="185"/>
                    <a:pt x="110" y="184"/>
                    <a:pt x="111" y="184"/>
                  </a:cubicBezTo>
                  <a:cubicBezTo>
                    <a:pt x="112" y="184"/>
                    <a:pt x="112" y="184"/>
                    <a:pt x="114" y="186"/>
                  </a:cubicBezTo>
                  <a:cubicBezTo>
                    <a:pt x="114" y="186"/>
                    <a:pt x="115" y="189"/>
                    <a:pt x="117" y="189"/>
                  </a:cubicBezTo>
                  <a:cubicBezTo>
                    <a:pt x="117" y="187"/>
                    <a:pt x="116" y="186"/>
                    <a:pt x="118" y="185"/>
                  </a:cubicBezTo>
                  <a:cubicBezTo>
                    <a:pt x="119" y="184"/>
                    <a:pt x="119" y="185"/>
                    <a:pt x="120" y="184"/>
                  </a:cubicBezTo>
                  <a:cubicBezTo>
                    <a:pt x="120" y="184"/>
                    <a:pt x="120" y="182"/>
                    <a:pt x="120" y="182"/>
                  </a:cubicBezTo>
                  <a:cubicBezTo>
                    <a:pt x="121" y="178"/>
                    <a:pt x="122" y="175"/>
                    <a:pt x="121" y="172"/>
                  </a:cubicBezTo>
                  <a:cubicBezTo>
                    <a:pt x="121" y="171"/>
                    <a:pt x="121" y="169"/>
                    <a:pt x="121" y="168"/>
                  </a:cubicBezTo>
                  <a:cubicBezTo>
                    <a:pt x="121" y="168"/>
                    <a:pt x="121" y="167"/>
                    <a:pt x="120" y="167"/>
                  </a:cubicBezTo>
                  <a:cubicBezTo>
                    <a:pt x="120" y="166"/>
                    <a:pt x="120" y="165"/>
                    <a:pt x="120" y="164"/>
                  </a:cubicBezTo>
                  <a:cubicBezTo>
                    <a:pt x="120" y="162"/>
                    <a:pt x="119" y="162"/>
                    <a:pt x="119" y="160"/>
                  </a:cubicBezTo>
                  <a:cubicBezTo>
                    <a:pt x="119" y="159"/>
                    <a:pt x="119" y="158"/>
                    <a:pt x="120" y="157"/>
                  </a:cubicBezTo>
                  <a:cubicBezTo>
                    <a:pt x="121" y="154"/>
                    <a:pt x="121" y="152"/>
                    <a:pt x="124" y="151"/>
                  </a:cubicBezTo>
                  <a:cubicBezTo>
                    <a:pt x="127" y="151"/>
                    <a:pt x="129" y="152"/>
                    <a:pt x="130" y="154"/>
                  </a:cubicBezTo>
                  <a:cubicBezTo>
                    <a:pt x="131" y="156"/>
                    <a:pt x="130" y="156"/>
                    <a:pt x="132" y="156"/>
                  </a:cubicBezTo>
                  <a:cubicBezTo>
                    <a:pt x="134" y="156"/>
                    <a:pt x="135" y="156"/>
                    <a:pt x="136" y="155"/>
                  </a:cubicBezTo>
                  <a:cubicBezTo>
                    <a:pt x="138" y="153"/>
                    <a:pt x="138" y="151"/>
                    <a:pt x="141" y="151"/>
                  </a:cubicBezTo>
                  <a:cubicBezTo>
                    <a:pt x="141" y="153"/>
                    <a:pt x="139" y="156"/>
                    <a:pt x="140" y="158"/>
                  </a:cubicBezTo>
                  <a:cubicBezTo>
                    <a:pt x="141" y="159"/>
                    <a:pt x="143" y="158"/>
                    <a:pt x="145" y="158"/>
                  </a:cubicBezTo>
                  <a:cubicBezTo>
                    <a:pt x="146" y="158"/>
                    <a:pt x="147" y="159"/>
                    <a:pt x="147" y="157"/>
                  </a:cubicBezTo>
                  <a:cubicBezTo>
                    <a:pt x="147" y="157"/>
                    <a:pt x="147" y="156"/>
                    <a:pt x="148" y="155"/>
                  </a:cubicBezTo>
                  <a:cubicBezTo>
                    <a:pt x="148" y="154"/>
                    <a:pt x="148" y="153"/>
                    <a:pt x="149" y="152"/>
                  </a:cubicBezTo>
                  <a:cubicBezTo>
                    <a:pt x="149" y="151"/>
                    <a:pt x="151" y="151"/>
                    <a:pt x="151" y="150"/>
                  </a:cubicBezTo>
                  <a:cubicBezTo>
                    <a:pt x="152" y="149"/>
                    <a:pt x="152" y="147"/>
                    <a:pt x="152" y="146"/>
                  </a:cubicBezTo>
                  <a:cubicBezTo>
                    <a:pt x="152" y="146"/>
                    <a:pt x="152" y="145"/>
                    <a:pt x="152" y="144"/>
                  </a:cubicBezTo>
                  <a:cubicBezTo>
                    <a:pt x="152" y="143"/>
                    <a:pt x="153" y="142"/>
                    <a:pt x="154" y="141"/>
                  </a:cubicBezTo>
                  <a:cubicBezTo>
                    <a:pt x="155" y="139"/>
                    <a:pt x="155" y="137"/>
                    <a:pt x="157" y="135"/>
                  </a:cubicBezTo>
                  <a:cubicBezTo>
                    <a:pt x="157" y="133"/>
                    <a:pt x="158" y="132"/>
                    <a:pt x="158" y="131"/>
                  </a:cubicBezTo>
                  <a:cubicBezTo>
                    <a:pt x="158" y="128"/>
                    <a:pt x="158" y="126"/>
                    <a:pt x="156" y="124"/>
                  </a:cubicBezTo>
                  <a:cubicBezTo>
                    <a:pt x="154" y="122"/>
                    <a:pt x="150" y="123"/>
                    <a:pt x="147" y="123"/>
                  </a:cubicBezTo>
                  <a:cubicBezTo>
                    <a:pt x="143" y="124"/>
                    <a:pt x="139" y="125"/>
                    <a:pt x="135" y="124"/>
                  </a:cubicBezTo>
                  <a:cubicBezTo>
                    <a:pt x="133" y="123"/>
                    <a:pt x="131" y="121"/>
                    <a:pt x="129" y="119"/>
                  </a:cubicBezTo>
                  <a:cubicBezTo>
                    <a:pt x="127" y="118"/>
                    <a:pt x="127" y="118"/>
                    <a:pt x="126" y="117"/>
                  </a:cubicBezTo>
                  <a:cubicBezTo>
                    <a:pt x="126" y="114"/>
                    <a:pt x="125" y="111"/>
                    <a:pt x="125" y="109"/>
                  </a:cubicBezTo>
                  <a:cubicBezTo>
                    <a:pt x="125" y="107"/>
                    <a:pt x="125" y="106"/>
                    <a:pt x="125" y="104"/>
                  </a:cubicBezTo>
                  <a:cubicBezTo>
                    <a:pt x="124" y="103"/>
                    <a:pt x="124" y="101"/>
                    <a:pt x="123" y="100"/>
                  </a:cubicBezTo>
                  <a:cubicBezTo>
                    <a:pt x="123" y="99"/>
                    <a:pt x="123" y="98"/>
                    <a:pt x="123" y="97"/>
                  </a:cubicBezTo>
                  <a:cubicBezTo>
                    <a:pt x="123" y="96"/>
                    <a:pt x="123" y="95"/>
                    <a:pt x="123" y="94"/>
                  </a:cubicBezTo>
                  <a:cubicBezTo>
                    <a:pt x="123" y="94"/>
                    <a:pt x="122" y="94"/>
                    <a:pt x="122" y="93"/>
                  </a:cubicBezTo>
                  <a:cubicBezTo>
                    <a:pt x="122" y="93"/>
                    <a:pt x="122" y="92"/>
                    <a:pt x="122" y="92"/>
                  </a:cubicBezTo>
                  <a:cubicBezTo>
                    <a:pt x="122" y="90"/>
                    <a:pt x="122" y="87"/>
                    <a:pt x="122" y="85"/>
                  </a:cubicBezTo>
                  <a:cubicBezTo>
                    <a:pt x="122" y="83"/>
                    <a:pt x="122" y="82"/>
                    <a:pt x="122" y="80"/>
                  </a:cubicBezTo>
                  <a:cubicBezTo>
                    <a:pt x="122" y="79"/>
                    <a:pt x="121" y="78"/>
                    <a:pt x="122" y="77"/>
                  </a:cubicBezTo>
                  <a:cubicBezTo>
                    <a:pt x="123" y="76"/>
                    <a:pt x="124" y="76"/>
                    <a:pt x="125" y="75"/>
                  </a:cubicBezTo>
                  <a:cubicBezTo>
                    <a:pt x="126" y="74"/>
                    <a:pt x="128" y="72"/>
                    <a:pt x="128" y="71"/>
                  </a:cubicBezTo>
                  <a:cubicBezTo>
                    <a:pt x="129" y="70"/>
                    <a:pt x="129" y="67"/>
                    <a:pt x="129" y="66"/>
                  </a:cubicBezTo>
                  <a:cubicBezTo>
                    <a:pt x="129" y="63"/>
                    <a:pt x="129" y="63"/>
                    <a:pt x="130" y="62"/>
                  </a:cubicBezTo>
                  <a:cubicBezTo>
                    <a:pt x="130" y="61"/>
                    <a:pt x="130" y="60"/>
                    <a:pt x="131" y="59"/>
                  </a:cubicBezTo>
                  <a:cubicBezTo>
                    <a:pt x="132" y="58"/>
                    <a:pt x="133" y="58"/>
                    <a:pt x="134" y="57"/>
                  </a:cubicBezTo>
                  <a:cubicBezTo>
                    <a:pt x="135" y="56"/>
                    <a:pt x="135" y="55"/>
                    <a:pt x="136" y="55"/>
                  </a:cubicBezTo>
                  <a:cubicBezTo>
                    <a:pt x="136" y="54"/>
                    <a:pt x="138" y="54"/>
                    <a:pt x="138" y="53"/>
                  </a:cubicBezTo>
                  <a:cubicBezTo>
                    <a:pt x="139" y="52"/>
                    <a:pt x="139" y="51"/>
                    <a:pt x="139" y="50"/>
                  </a:cubicBezTo>
                  <a:cubicBezTo>
                    <a:pt x="139" y="48"/>
                    <a:pt x="138" y="47"/>
                    <a:pt x="138" y="45"/>
                  </a:cubicBezTo>
                  <a:cubicBezTo>
                    <a:pt x="138" y="43"/>
                    <a:pt x="138" y="42"/>
                    <a:pt x="138" y="40"/>
                  </a:cubicBezTo>
                  <a:cubicBezTo>
                    <a:pt x="138" y="38"/>
                    <a:pt x="138" y="35"/>
                    <a:pt x="138" y="33"/>
                  </a:cubicBezTo>
                  <a:cubicBezTo>
                    <a:pt x="138" y="32"/>
                    <a:pt x="137" y="30"/>
                    <a:pt x="137" y="29"/>
                  </a:cubicBezTo>
                  <a:cubicBezTo>
                    <a:pt x="137" y="28"/>
                    <a:pt x="136" y="28"/>
                    <a:pt x="136" y="28"/>
                  </a:cubicBezTo>
                  <a:cubicBezTo>
                    <a:pt x="136" y="27"/>
                    <a:pt x="136" y="26"/>
                    <a:pt x="136" y="26"/>
                  </a:cubicBezTo>
                  <a:cubicBezTo>
                    <a:pt x="136" y="24"/>
                    <a:pt x="134" y="22"/>
                    <a:pt x="133" y="21"/>
                  </a:cubicBezTo>
                  <a:cubicBezTo>
                    <a:pt x="131" y="20"/>
                    <a:pt x="131" y="19"/>
                    <a:pt x="130" y="16"/>
                  </a:cubicBezTo>
                  <a:cubicBezTo>
                    <a:pt x="130" y="15"/>
                    <a:pt x="130" y="13"/>
                    <a:pt x="130" y="11"/>
                  </a:cubicBezTo>
                  <a:cubicBezTo>
                    <a:pt x="131" y="9"/>
                    <a:pt x="133" y="8"/>
                    <a:pt x="134" y="6"/>
                  </a:cubicBezTo>
                  <a:cubicBezTo>
                    <a:pt x="136" y="5"/>
                    <a:pt x="141" y="3"/>
                    <a:pt x="142" y="0"/>
                  </a:cubicBezTo>
                  <a:cubicBezTo>
                    <a:pt x="140" y="2"/>
                    <a:pt x="140" y="2"/>
                    <a:pt x="140" y="2"/>
                  </a:cubicBezTo>
                  <a:cubicBezTo>
                    <a:pt x="139" y="2"/>
                    <a:pt x="138" y="2"/>
                    <a:pt x="137" y="2"/>
                  </a:cubicBezTo>
                  <a:cubicBezTo>
                    <a:pt x="135" y="3"/>
                    <a:pt x="135" y="3"/>
                    <a:pt x="134" y="5"/>
                  </a:cubicBezTo>
                  <a:cubicBezTo>
                    <a:pt x="133" y="5"/>
                    <a:pt x="131" y="6"/>
                    <a:pt x="130" y="7"/>
                  </a:cubicBezTo>
                  <a:cubicBezTo>
                    <a:pt x="128" y="7"/>
                    <a:pt x="127" y="9"/>
                    <a:pt x="125" y="10"/>
                  </a:cubicBezTo>
                  <a:cubicBezTo>
                    <a:pt x="123" y="10"/>
                    <a:pt x="122" y="11"/>
                    <a:pt x="120" y="11"/>
                  </a:cubicBezTo>
                  <a:cubicBezTo>
                    <a:pt x="116" y="12"/>
                    <a:pt x="112" y="16"/>
                    <a:pt x="108" y="16"/>
                  </a:cubicBezTo>
                  <a:cubicBezTo>
                    <a:pt x="105" y="16"/>
                    <a:pt x="102" y="16"/>
                    <a:pt x="99" y="16"/>
                  </a:cubicBezTo>
                  <a:cubicBezTo>
                    <a:pt x="99" y="17"/>
                    <a:pt x="99" y="18"/>
                    <a:pt x="98" y="20"/>
                  </a:cubicBezTo>
                  <a:cubicBezTo>
                    <a:pt x="98" y="22"/>
                    <a:pt x="96" y="23"/>
                    <a:pt x="95" y="25"/>
                  </a:cubicBezTo>
                  <a:cubicBezTo>
                    <a:pt x="93" y="28"/>
                    <a:pt x="91" y="30"/>
                    <a:pt x="90" y="33"/>
                  </a:cubicBezTo>
                  <a:cubicBezTo>
                    <a:pt x="90" y="35"/>
                    <a:pt x="89" y="37"/>
                    <a:pt x="89" y="39"/>
                  </a:cubicBezTo>
                  <a:cubicBezTo>
                    <a:pt x="89" y="42"/>
                    <a:pt x="89" y="44"/>
                    <a:pt x="87" y="45"/>
                  </a:cubicBezTo>
                  <a:cubicBezTo>
                    <a:pt x="85" y="47"/>
                    <a:pt x="84" y="48"/>
                    <a:pt x="83" y="49"/>
                  </a:cubicBezTo>
                  <a:cubicBezTo>
                    <a:pt x="81" y="50"/>
                    <a:pt x="80" y="51"/>
                    <a:pt x="79" y="52"/>
                  </a:cubicBezTo>
                  <a:cubicBezTo>
                    <a:pt x="77" y="54"/>
                    <a:pt x="76" y="54"/>
                    <a:pt x="73" y="55"/>
                  </a:cubicBezTo>
                  <a:cubicBezTo>
                    <a:pt x="70" y="55"/>
                    <a:pt x="68" y="56"/>
                    <a:pt x="66" y="58"/>
                  </a:cubicBezTo>
                  <a:cubicBezTo>
                    <a:pt x="65" y="58"/>
                    <a:pt x="65" y="58"/>
                    <a:pt x="64" y="58"/>
                  </a:cubicBezTo>
                  <a:cubicBezTo>
                    <a:pt x="61" y="58"/>
                    <a:pt x="58" y="58"/>
                    <a:pt x="55" y="58"/>
                  </a:cubicBezTo>
                  <a:cubicBezTo>
                    <a:pt x="52" y="58"/>
                    <a:pt x="50" y="59"/>
                    <a:pt x="47" y="60"/>
                  </a:cubicBezTo>
                  <a:cubicBezTo>
                    <a:pt x="46" y="60"/>
                    <a:pt x="44" y="60"/>
                    <a:pt x="43" y="61"/>
                  </a:cubicBezTo>
                  <a:cubicBezTo>
                    <a:pt x="42" y="61"/>
                    <a:pt x="41" y="62"/>
                    <a:pt x="41" y="63"/>
                  </a:cubicBezTo>
                  <a:cubicBezTo>
                    <a:pt x="39" y="65"/>
                    <a:pt x="36" y="66"/>
                    <a:pt x="33" y="66"/>
                  </a:cubicBezTo>
                  <a:cubicBezTo>
                    <a:pt x="32" y="66"/>
                    <a:pt x="31" y="66"/>
                    <a:pt x="30" y="66"/>
                  </a:cubicBezTo>
                  <a:cubicBezTo>
                    <a:pt x="27" y="68"/>
                    <a:pt x="24" y="72"/>
                    <a:pt x="24" y="72"/>
                  </a:cubicBezTo>
                  <a:cubicBezTo>
                    <a:pt x="24" y="73"/>
                    <a:pt x="20" y="77"/>
                    <a:pt x="20" y="78"/>
                  </a:cubicBezTo>
                  <a:cubicBezTo>
                    <a:pt x="18" y="80"/>
                    <a:pt x="17" y="80"/>
                    <a:pt x="14" y="85"/>
                  </a:cubicBezTo>
                  <a:cubicBezTo>
                    <a:pt x="12" y="86"/>
                    <a:pt x="12" y="88"/>
                    <a:pt x="12" y="90"/>
                  </a:cubicBezTo>
                  <a:cubicBezTo>
                    <a:pt x="12" y="93"/>
                    <a:pt x="12" y="96"/>
                    <a:pt x="14" y="98"/>
                  </a:cubicBezTo>
                  <a:cubicBezTo>
                    <a:pt x="15" y="99"/>
                    <a:pt x="16" y="100"/>
                    <a:pt x="17" y="101"/>
                  </a:cubicBezTo>
                  <a:cubicBezTo>
                    <a:pt x="18" y="101"/>
                    <a:pt x="19" y="105"/>
                    <a:pt x="19" y="105"/>
                  </a:cubicBezTo>
                  <a:cubicBezTo>
                    <a:pt x="21" y="107"/>
                    <a:pt x="24" y="107"/>
                    <a:pt x="25" y="109"/>
                  </a:cubicBezTo>
                  <a:cubicBezTo>
                    <a:pt x="26" y="110"/>
                    <a:pt x="26" y="114"/>
                    <a:pt x="28" y="115"/>
                  </a:cubicBezTo>
                  <a:cubicBezTo>
                    <a:pt x="31" y="116"/>
                    <a:pt x="31" y="113"/>
                    <a:pt x="31" y="112"/>
                  </a:cubicBezTo>
                  <a:cubicBezTo>
                    <a:pt x="31" y="111"/>
                    <a:pt x="31" y="110"/>
                    <a:pt x="31" y="109"/>
                  </a:cubicBezTo>
                  <a:cubicBezTo>
                    <a:pt x="31" y="108"/>
                    <a:pt x="32" y="108"/>
                    <a:pt x="32" y="107"/>
                  </a:cubicBezTo>
                  <a:cubicBezTo>
                    <a:pt x="32" y="106"/>
                    <a:pt x="32" y="105"/>
                    <a:pt x="31" y="104"/>
                  </a:cubicBezTo>
                  <a:cubicBezTo>
                    <a:pt x="31" y="103"/>
                    <a:pt x="29" y="103"/>
                    <a:pt x="29" y="103"/>
                  </a:cubicBezTo>
                  <a:cubicBezTo>
                    <a:pt x="28" y="100"/>
                    <a:pt x="29" y="98"/>
                    <a:pt x="31" y="98"/>
                  </a:cubicBezTo>
                  <a:cubicBezTo>
                    <a:pt x="33" y="98"/>
                    <a:pt x="33" y="98"/>
                    <a:pt x="34" y="99"/>
                  </a:cubicBezTo>
                  <a:cubicBezTo>
                    <a:pt x="34" y="100"/>
                    <a:pt x="34" y="100"/>
                    <a:pt x="34" y="101"/>
                  </a:cubicBezTo>
                  <a:cubicBezTo>
                    <a:pt x="34" y="102"/>
                    <a:pt x="35" y="103"/>
                    <a:pt x="36" y="103"/>
                  </a:cubicBezTo>
                  <a:cubicBezTo>
                    <a:pt x="36" y="104"/>
                    <a:pt x="37" y="106"/>
                    <a:pt x="39" y="106"/>
                  </a:cubicBezTo>
                  <a:cubicBezTo>
                    <a:pt x="40" y="106"/>
                    <a:pt x="41" y="105"/>
                    <a:pt x="43" y="106"/>
                  </a:cubicBezTo>
                  <a:cubicBezTo>
                    <a:pt x="42" y="107"/>
                    <a:pt x="40" y="108"/>
                    <a:pt x="39" y="109"/>
                  </a:cubicBezTo>
                  <a:cubicBezTo>
                    <a:pt x="38" y="110"/>
                    <a:pt x="38" y="111"/>
                    <a:pt x="38" y="113"/>
                  </a:cubicBezTo>
                  <a:cubicBezTo>
                    <a:pt x="39" y="114"/>
                    <a:pt x="39" y="115"/>
                    <a:pt x="40" y="116"/>
                  </a:cubicBezTo>
                  <a:cubicBezTo>
                    <a:pt x="41" y="117"/>
                    <a:pt x="42" y="116"/>
                    <a:pt x="43" y="116"/>
                  </a:cubicBezTo>
                  <a:cubicBezTo>
                    <a:pt x="46" y="117"/>
                    <a:pt x="41" y="125"/>
                    <a:pt x="38" y="124"/>
                  </a:cubicBezTo>
                  <a:cubicBezTo>
                    <a:pt x="37" y="124"/>
                    <a:pt x="36" y="124"/>
                    <a:pt x="35" y="123"/>
                  </a:cubicBezTo>
                  <a:cubicBezTo>
                    <a:pt x="34" y="123"/>
                    <a:pt x="32" y="124"/>
                    <a:pt x="31" y="123"/>
                  </a:cubicBezTo>
                  <a:cubicBezTo>
                    <a:pt x="30" y="123"/>
                    <a:pt x="31" y="123"/>
                    <a:pt x="30" y="122"/>
                  </a:cubicBezTo>
                  <a:cubicBezTo>
                    <a:pt x="30" y="122"/>
                    <a:pt x="30" y="121"/>
                    <a:pt x="30" y="121"/>
                  </a:cubicBezTo>
                  <a:cubicBezTo>
                    <a:pt x="29" y="121"/>
                    <a:pt x="27" y="121"/>
                    <a:pt x="27" y="121"/>
                  </a:cubicBezTo>
                  <a:cubicBezTo>
                    <a:pt x="25" y="121"/>
                    <a:pt x="22" y="120"/>
                    <a:pt x="21" y="118"/>
                  </a:cubicBezTo>
                  <a:cubicBezTo>
                    <a:pt x="19" y="117"/>
                    <a:pt x="20" y="116"/>
                    <a:pt x="18" y="116"/>
                  </a:cubicBezTo>
                  <a:cubicBezTo>
                    <a:pt x="16" y="116"/>
                    <a:pt x="14" y="118"/>
                    <a:pt x="11" y="117"/>
                  </a:cubicBezTo>
                  <a:cubicBezTo>
                    <a:pt x="9" y="117"/>
                    <a:pt x="12" y="116"/>
                    <a:pt x="12" y="114"/>
                  </a:cubicBezTo>
                  <a:cubicBezTo>
                    <a:pt x="11" y="113"/>
                    <a:pt x="8" y="111"/>
                    <a:pt x="7" y="112"/>
                  </a:cubicBezTo>
                  <a:cubicBezTo>
                    <a:pt x="6" y="112"/>
                    <a:pt x="5" y="116"/>
                    <a:pt x="5" y="118"/>
                  </a:cubicBezTo>
                  <a:cubicBezTo>
                    <a:pt x="5" y="118"/>
                    <a:pt x="5" y="119"/>
                    <a:pt x="5" y="120"/>
                  </a:cubicBezTo>
                  <a:cubicBezTo>
                    <a:pt x="5" y="121"/>
                    <a:pt x="4" y="121"/>
                    <a:pt x="4" y="122"/>
                  </a:cubicBezTo>
                  <a:cubicBezTo>
                    <a:pt x="4" y="123"/>
                    <a:pt x="4" y="125"/>
                    <a:pt x="4" y="126"/>
                  </a:cubicBezTo>
                  <a:cubicBezTo>
                    <a:pt x="4" y="128"/>
                    <a:pt x="4" y="129"/>
                    <a:pt x="4" y="131"/>
                  </a:cubicBezTo>
                  <a:cubicBezTo>
                    <a:pt x="4" y="135"/>
                    <a:pt x="4" y="139"/>
                    <a:pt x="5" y="143"/>
                  </a:cubicBezTo>
                  <a:cubicBezTo>
                    <a:pt x="6" y="146"/>
                    <a:pt x="5" y="150"/>
                    <a:pt x="5" y="153"/>
                  </a:cubicBezTo>
                  <a:cubicBezTo>
                    <a:pt x="6" y="155"/>
                    <a:pt x="6" y="158"/>
                    <a:pt x="6" y="160"/>
                  </a:cubicBezTo>
                  <a:cubicBezTo>
                    <a:pt x="6" y="164"/>
                    <a:pt x="6" y="167"/>
                    <a:pt x="6" y="171"/>
                  </a:cubicBezTo>
                  <a:cubicBezTo>
                    <a:pt x="7" y="170"/>
                    <a:pt x="8" y="170"/>
                    <a:pt x="9" y="170"/>
                  </a:cubicBezTo>
                  <a:cubicBezTo>
                    <a:pt x="10" y="169"/>
                    <a:pt x="10" y="169"/>
                    <a:pt x="9" y="167"/>
                  </a:cubicBezTo>
                  <a:cubicBezTo>
                    <a:pt x="9" y="165"/>
                    <a:pt x="9" y="163"/>
                    <a:pt x="11" y="163"/>
                  </a:cubicBezTo>
                  <a:cubicBezTo>
                    <a:pt x="13" y="162"/>
                    <a:pt x="15" y="164"/>
                    <a:pt x="14" y="165"/>
                  </a:cubicBezTo>
                  <a:cubicBezTo>
                    <a:pt x="15" y="167"/>
                    <a:pt x="15" y="167"/>
                    <a:pt x="15" y="167"/>
                  </a:cubicBezTo>
                  <a:cubicBezTo>
                    <a:pt x="15" y="169"/>
                    <a:pt x="13" y="169"/>
                    <a:pt x="13" y="171"/>
                  </a:cubicBezTo>
                  <a:cubicBezTo>
                    <a:pt x="13" y="173"/>
                    <a:pt x="13" y="174"/>
                    <a:pt x="14" y="175"/>
                  </a:cubicBezTo>
                  <a:cubicBezTo>
                    <a:pt x="17" y="177"/>
                    <a:pt x="23" y="180"/>
                    <a:pt x="19" y="183"/>
                  </a:cubicBezTo>
                  <a:cubicBezTo>
                    <a:pt x="17" y="184"/>
                    <a:pt x="14" y="186"/>
                    <a:pt x="13" y="184"/>
                  </a:cubicBezTo>
                  <a:cubicBezTo>
                    <a:pt x="13" y="183"/>
                    <a:pt x="13" y="181"/>
                    <a:pt x="13" y="180"/>
                  </a:cubicBezTo>
                  <a:cubicBezTo>
                    <a:pt x="13" y="179"/>
                    <a:pt x="13" y="177"/>
                    <a:pt x="12" y="177"/>
                  </a:cubicBezTo>
                  <a:cubicBezTo>
                    <a:pt x="11" y="176"/>
                    <a:pt x="7" y="178"/>
                    <a:pt x="7" y="178"/>
                  </a:cubicBezTo>
                  <a:cubicBezTo>
                    <a:pt x="7" y="178"/>
                    <a:pt x="6" y="178"/>
                    <a:pt x="6" y="178"/>
                  </a:cubicBezTo>
                  <a:cubicBezTo>
                    <a:pt x="7" y="181"/>
                    <a:pt x="7" y="185"/>
                    <a:pt x="8" y="188"/>
                  </a:cubicBezTo>
                  <a:cubicBezTo>
                    <a:pt x="8" y="190"/>
                    <a:pt x="8" y="192"/>
                    <a:pt x="8" y="195"/>
                  </a:cubicBezTo>
                  <a:cubicBezTo>
                    <a:pt x="8" y="196"/>
                    <a:pt x="8" y="198"/>
                    <a:pt x="8" y="199"/>
                  </a:cubicBezTo>
                  <a:cubicBezTo>
                    <a:pt x="8" y="202"/>
                    <a:pt x="7" y="205"/>
                    <a:pt x="5" y="207"/>
                  </a:cubicBezTo>
                  <a:cubicBezTo>
                    <a:pt x="5" y="208"/>
                    <a:pt x="4" y="209"/>
                    <a:pt x="3" y="209"/>
                  </a:cubicBezTo>
                  <a:cubicBezTo>
                    <a:pt x="2" y="211"/>
                    <a:pt x="2" y="212"/>
                    <a:pt x="0" y="213"/>
                  </a:cubicBezTo>
                  <a:cubicBezTo>
                    <a:pt x="1" y="214"/>
                    <a:pt x="2" y="214"/>
                    <a:pt x="3" y="215"/>
                  </a:cubicBezTo>
                  <a:cubicBezTo>
                    <a:pt x="5" y="216"/>
                    <a:pt x="6" y="218"/>
                    <a:pt x="8" y="220"/>
                  </a:cubicBezTo>
                  <a:cubicBezTo>
                    <a:pt x="9" y="222"/>
                    <a:pt x="11" y="223"/>
                    <a:pt x="12" y="224"/>
                  </a:cubicBezTo>
                  <a:cubicBezTo>
                    <a:pt x="12" y="225"/>
                    <a:pt x="12" y="226"/>
                    <a:pt x="13" y="227"/>
                  </a:cubicBezTo>
                  <a:cubicBezTo>
                    <a:pt x="15" y="230"/>
                    <a:pt x="17" y="231"/>
                    <a:pt x="20" y="233"/>
                  </a:cubicBezTo>
                  <a:cubicBezTo>
                    <a:pt x="21" y="234"/>
                    <a:pt x="22" y="235"/>
                    <a:pt x="23" y="235"/>
                  </a:cubicBezTo>
                  <a:cubicBezTo>
                    <a:pt x="26" y="234"/>
                    <a:pt x="26" y="231"/>
                    <a:pt x="26" y="229"/>
                  </a:cubicBezTo>
                  <a:cubicBezTo>
                    <a:pt x="25" y="228"/>
                    <a:pt x="25" y="228"/>
                    <a:pt x="24" y="227"/>
                  </a:cubicBezTo>
                  <a:cubicBezTo>
                    <a:pt x="24" y="226"/>
                    <a:pt x="24" y="226"/>
                    <a:pt x="24" y="226"/>
                  </a:cubicBezTo>
                  <a:cubicBezTo>
                    <a:pt x="23" y="225"/>
                    <a:pt x="23" y="224"/>
                    <a:pt x="22" y="223"/>
                  </a:cubicBezTo>
                  <a:cubicBezTo>
                    <a:pt x="21" y="222"/>
                    <a:pt x="19" y="221"/>
                    <a:pt x="18" y="220"/>
                  </a:cubicBezTo>
                  <a:cubicBezTo>
                    <a:pt x="17" y="218"/>
                    <a:pt x="14" y="218"/>
                    <a:pt x="16" y="215"/>
                  </a:cubicBezTo>
                  <a:cubicBezTo>
                    <a:pt x="17" y="212"/>
                    <a:pt x="19" y="214"/>
                    <a:pt x="21" y="215"/>
                  </a:cubicBezTo>
                  <a:cubicBezTo>
                    <a:pt x="22" y="216"/>
                    <a:pt x="23" y="220"/>
                    <a:pt x="24" y="220"/>
                  </a:cubicBezTo>
                  <a:cubicBezTo>
                    <a:pt x="24" y="221"/>
                    <a:pt x="26" y="221"/>
                    <a:pt x="26" y="222"/>
                  </a:cubicBezTo>
                  <a:cubicBezTo>
                    <a:pt x="27" y="223"/>
                    <a:pt x="27" y="223"/>
                    <a:pt x="28" y="224"/>
                  </a:cubicBezTo>
                  <a:cubicBezTo>
                    <a:pt x="29" y="225"/>
                    <a:pt x="31" y="226"/>
                    <a:pt x="32" y="227"/>
                  </a:cubicBezTo>
                  <a:cubicBezTo>
                    <a:pt x="32" y="227"/>
                    <a:pt x="34" y="228"/>
                    <a:pt x="34" y="228"/>
                  </a:cubicBezTo>
                  <a:cubicBezTo>
                    <a:pt x="34" y="228"/>
                    <a:pt x="34" y="228"/>
                    <a:pt x="34" y="229"/>
                  </a:cubicBezTo>
                  <a:cubicBezTo>
                    <a:pt x="35" y="231"/>
                    <a:pt x="36" y="232"/>
                    <a:pt x="35" y="234"/>
                  </a:cubicBezTo>
                  <a:cubicBezTo>
                    <a:pt x="35" y="236"/>
                    <a:pt x="34" y="235"/>
                    <a:pt x="34" y="237"/>
                  </a:cubicBezTo>
                  <a:cubicBezTo>
                    <a:pt x="33" y="238"/>
                    <a:pt x="34" y="239"/>
                    <a:pt x="34" y="240"/>
                  </a:cubicBezTo>
                  <a:cubicBezTo>
                    <a:pt x="34" y="241"/>
                    <a:pt x="33" y="244"/>
                    <a:pt x="34" y="245"/>
                  </a:cubicBezTo>
                  <a:cubicBezTo>
                    <a:pt x="34" y="246"/>
                    <a:pt x="35" y="246"/>
                    <a:pt x="35" y="247"/>
                  </a:cubicBezTo>
                  <a:cubicBezTo>
                    <a:pt x="37" y="250"/>
                    <a:pt x="35" y="252"/>
                    <a:pt x="34" y="254"/>
                  </a:cubicBezTo>
                  <a:cubicBezTo>
                    <a:pt x="34" y="255"/>
                    <a:pt x="34" y="255"/>
                    <a:pt x="33" y="256"/>
                  </a:cubicBezTo>
                  <a:cubicBezTo>
                    <a:pt x="33" y="257"/>
                    <a:pt x="32" y="257"/>
                    <a:pt x="32" y="258"/>
                  </a:cubicBezTo>
                  <a:cubicBezTo>
                    <a:pt x="32" y="259"/>
                    <a:pt x="32" y="260"/>
                    <a:pt x="32" y="261"/>
                  </a:cubicBezTo>
                  <a:cubicBezTo>
                    <a:pt x="32" y="263"/>
                    <a:pt x="32" y="266"/>
                    <a:pt x="32" y="268"/>
                  </a:cubicBezTo>
                  <a:cubicBezTo>
                    <a:pt x="32" y="269"/>
                    <a:pt x="32" y="270"/>
                    <a:pt x="32" y="272"/>
                  </a:cubicBezTo>
                  <a:cubicBezTo>
                    <a:pt x="32" y="271"/>
                    <a:pt x="32" y="271"/>
                    <a:pt x="32" y="271"/>
                  </a:cubicBezTo>
                  <a:cubicBezTo>
                    <a:pt x="35" y="271"/>
                    <a:pt x="37" y="272"/>
                    <a:pt x="40" y="272"/>
                  </a:cubicBezTo>
                  <a:cubicBezTo>
                    <a:pt x="41" y="272"/>
                    <a:pt x="43" y="272"/>
                    <a:pt x="45" y="272"/>
                  </a:cubicBezTo>
                  <a:cubicBezTo>
                    <a:pt x="46" y="272"/>
                    <a:pt x="48" y="272"/>
                    <a:pt x="49" y="272"/>
                  </a:cubicBezTo>
                  <a:cubicBezTo>
                    <a:pt x="50" y="273"/>
                    <a:pt x="51" y="274"/>
                    <a:pt x="52" y="274"/>
                  </a:cubicBezTo>
                  <a:cubicBezTo>
                    <a:pt x="53" y="274"/>
                    <a:pt x="55" y="274"/>
                    <a:pt x="56" y="274"/>
                  </a:cubicBezTo>
                  <a:cubicBezTo>
                    <a:pt x="56" y="274"/>
                    <a:pt x="57" y="274"/>
                    <a:pt x="58" y="274"/>
                  </a:cubicBezTo>
                  <a:cubicBezTo>
                    <a:pt x="58" y="273"/>
                    <a:pt x="58" y="273"/>
                    <a:pt x="59" y="272"/>
                  </a:cubicBezTo>
                  <a:cubicBezTo>
                    <a:pt x="59" y="272"/>
                    <a:pt x="61" y="272"/>
                    <a:pt x="62" y="272"/>
                  </a:cubicBezTo>
                  <a:cubicBezTo>
                    <a:pt x="62" y="273"/>
                    <a:pt x="62" y="274"/>
                    <a:pt x="63" y="274"/>
                  </a:cubicBezTo>
                  <a:cubicBezTo>
                    <a:pt x="62" y="275"/>
                    <a:pt x="63" y="275"/>
                    <a:pt x="63" y="275"/>
                  </a:cubicBezTo>
                  <a:cubicBezTo>
                    <a:pt x="63" y="276"/>
                    <a:pt x="63" y="276"/>
                    <a:pt x="63" y="276"/>
                  </a:cubicBezTo>
                  <a:cubicBezTo>
                    <a:pt x="64" y="277"/>
                    <a:pt x="64" y="278"/>
                    <a:pt x="64" y="280"/>
                  </a:cubicBezTo>
                  <a:cubicBezTo>
                    <a:pt x="64" y="282"/>
                    <a:pt x="65" y="282"/>
                    <a:pt x="67" y="282"/>
                  </a:cubicBezTo>
                  <a:cubicBezTo>
                    <a:pt x="68" y="282"/>
                    <a:pt x="69" y="282"/>
                    <a:pt x="70" y="282"/>
                  </a:cubicBezTo>
                  <a:cubicBezTo>
                    <a:pt x="71" y="281"/>
                    <a:pt x="71" y="280"/>
                    <a:pt x="72" y="279"/>
                  </a:cubicBezTo>
                  <a:cubicBezTo>
                    <a:pt x="74" y="279"/>
                    <a:pt x="74" y="279"/>
                    <a:pt x="75" y="278"/>
                  </a:cubicBezTo>
                  <a:cubicBezTo>
                    <a:pt x="76" y="277"/>
                    <a:pt x="76" y="276"/>
                    <a:pt x="77" y="276"/>
                  </a:cubicBezTo>
                  <a:cubicBezTo>
                    <a:pt x="78" y="275"/>
                    <a:pt x="79" y="276"/>
                    <a:pt x="79" y="276"/>
                  </a:cubicBezTo>
                  <a:cubicBezTo>
                    <a:pt x="80" y="276"/>
                    <a:pt x="81" y="276"/>
                    <a:pt x="81" y="276"/>
                  </a:cubicBezTo>
                  <a:cubicBezTo>
                    <a:pt x="82" y="276"/>
                    <a:pt x="82" y="276"/>
                    <a:pt x="83" y="276"/>
                  </a:cubicBezTo>
                  <a:cubicBezTo>
                    <a:pt x="84" y="276"/>
                    <a:pt x="85" y="277"/>
                    <a:pt x="86" y="277"/>
                  </a:cubicBezTo>
                  <a:cubicBezTo>
                    <a:pt x="87" y="279"/>
                    <a:pt x="87" y="280"/>
                    <a:pt x="89" y="280"/>
                  </a:cubicBezTo>
                  <a:cubicBezTo>
                    <a:pt x="91" y="280"/>
                    <a:pt x="92" y="280"/>
                    <a:pt x="94" y="281"/>
                  </a:cubicBezTo>
                  <a:cubicBezTo>
                    <a:pt x="95" y="282"/>
                    <a:pt x="95" y="282"/>
                    <a:pt x="96" y="283"/>
                  </a:cubicBezTo>
                  <a:cubicBezTo>
                    <a:pt x="97" y="283"/>
                    <a:pt x="98" y="284"/>
                    <a:pt x="99" y="284"/>
                  </a:cubicBezTo>
                  <a:cubicBezTo>
                    <a:pt x="100" y="284"/>
                    <a:pt x="100" y="283"/>
                    <a:pt x="101" y="282"/>
                  </a:cubicBezTo>
                  <a:cubicBezTo>
                    <a:pt x="102" y="282"/>
                    <a:pt x="104" y="280"/>
                    <a:pt x="105" y="281"/>
                  </a:cubicBezTo>
                  <a:cubicBezTo>
                    <a:pt x="106" y="281"/>
                    <a:pt x="106" y="282"/>
                    <a:pt x="106" y="282"/>
                  </a:cubicBezTo>
                  <a:cubicBezTo>
                    <a:pt x="107" y="282"/>
                    <a:pt x="107" y="281"/>
                    <a:pt x="108" y="280"/>
                  </a:cubicBezTo>
                  <a:cubicBezTo>
                    <a:pt x="109" y="279"/>
                    <a:pt x="111" y="277"/>
                    <a:pt x="112" y="275"/>
                  </a:cubicBezTo>
                  <a:cubicBezTo>
                    <a:pt x="113" y="272"/>
                    <a:pt x="114" y="267"/>
                    <a:pt x="111" y="264"/>
                  </a:cubicBezTo>
                  <a:cubicBezTo>
                    <a:pt x="108" y="262"/>
                    <a:pt x="105" y="264"/>
                    <a:pt x="103" y="261"/>
                  </a:cubicBezTo>
                  <a:cubicBezTo>
                    <a:pt x="103" y="260"/>
                    <a:pt x="103" y="259"/>
                    <a:pt x="102" y="259"/>
                  </a:cubicBezTo>
                  <a:cubicBezTo>
                    <a:pt x="102" y="258"/>
                    <a:pt x="101" y="258"/>
                    <a:pt x="100" y="258"/>
                  </a:cubicBezTo>
                  <a:cubicBezTo>
                    <a:pt x="99" y="257"/>
                    <a:pt x="99" y="257"/>
                    <a:pt x="98" y="256"/>
                  </a:cubicBezTo>
                  <a:cubicBezTo>
                    <a:pt x="96" y="255"/>
                    <a:pt x="91" y="254"/>
                    <a:pt x="89" y="256"/>
                  </a:cubicBezTo>
                  <a:cubicBezTo>
                    <a:pt x="86" y="258"/>
                    <a:pt x="95" y="263"/>
                    <a:pt x="94" y="267"/>
                  </a:cubicBezTo>
                  <a:cubicBezTo>
                    <a:pt x="92" y="267"/>
                    <a:pt x="93" y="266"/>
                    <a:pt x="92" y="266"/>
                  </a:cubicBezTo>
                  <a:cubicBezTo>
                    <a:pt x="91" y="265"/>
                    <a:pt x="89" y="265"/>
                    <a:pt x="88" y="264"/>
                  </a:cubicBezTo>
                  <a:cubicBezTo>
                    <a:pt x="87" y="263"/>
                    <a:pt x="86" y="262"/>
                    <a:pt x="84" y="261"/>
                  </a:cubicBezTo>
                  <a:cubicBezTo>
                    <a:pt x="82" y="260"/>
                    <a:pt x="81" y="261"/>
                    <a:pt x="81" y="258"/>
                  </a:cubicBezTo>
                  <a:cubicBezTo>
                    <a:pt x="81" y="256"/>
                    <a:pt x="81" y="254"/>
                    <a:pt x="82" y="253"/>
                  </a:cubicBezTo>
                  <a:cubicBezTo>
                    <a:pt x="83" y="252"/>
                    <a:pt x="84" y="251"/>
                    <a:pt x="84" y="250"/>
                  </a:cubicBezTo>
                  <a:cubicBezTo>
                    <a:pt x="85" y="250"/>
                    <a:pt x="88" y="250"/>
                    <a:pt x="89" y="250"/>
                  </a:cubicBezTo>
                  <a:cubicBezTo>
                    <a:pt x="92" y="249"/>
                    <a:pt x="89" y="248"/>
                    <a:pt x="90" y="246"/>
                  </a:cubicBezTo>
                  <a:cubicBezTo>
                    <a:pt x="91" y="244"/>
                    <a:pt x="94" y="244"/>
                    <a:pt x="92" y="242"/>
                  </a:cubicBezTo>
                  <a:cubicBezTo>
                    <a:pt x="92" y="241"/>
                    <a:pt x="91" y="242"/>
                    <a:pt x="90" y="241"/>
                  </a:cubicBezTo>
                  <a:cubicBezTo>
                    <a:pt x="90" y="240"/>
                    <a:pt x="90" y="239"/>
                    <a:pt x="90" y="239"/>
                  </a:cubicBezTo>
                  <a:cubicBezTo>
                    <a:pt x="91" y="233"/>
                    <a:pt x="99" y="237"/>
                    <a:pt x="101" y="239"/>
                  </a:cubicBezTo>
                  <a:cubicBezTo>
                    <a:pt x="102" y="239"/>
                    <a:pt x="103" y="240"/>
                    <a:pt x="103" y="241"/>
                  </a:cubicBezTo>
                  <a:cubicBezTo>
                    <a:pt x="104" y="242"/>
                    <a:pt x="104" y="243"/>
                    <a:pt x="104" y="244"/>
                  </a:cubicBezTo>
                  <a:cubicBezTo>
                    <a:pt x="104" y="245"/>
                    <a:pt x="104" y="244"/>
                    <a:pt x="105" y="245"/>
                  </a:cubicBezTo>
                  <a:cubicBezTo>
                    <a:pt x="107" y="247"/>
                    <a:pt x="109" y="248"/>
                    <a:pt x="111" y="250"/>
                  </a:cubicBezTo>
                  <a:cubicBezTo>
                    <a:pt x="112" y="252"/>
                    <a:pt x="111" y="253"/>
                    <a:pt x="111" y="255"/>
                  </a:cubicBezTo>
                  <a:cubicBezTo>
                    <a:pt x="111" y="257"/>
                    <a:pt x="112" y="257"/>
                    <a:pt x="114" y="257"/>
                  </a:cubicBezTo>
                  <a:cubicBezTo>
                    <a:pt x="115" y="257"/>
                    <a:pt x="117" y="256"/>
                    <a:pt x="117" y="255"/>
                  </a:cubicBezTo>
                  <a:cubicBezTo>
                    <a:pt x="118" y="255"/>
                    <a:pt x="120" y="255"/>
                    <a:pt x="120" y="257"/>
                  </a:cubicBezTo>
                  <a:cubicBezTo>
                    <a:pt x="121" y="258"/>
                    <a:pt x="120" y="259"/>
                    <a:pt x="121" y="259"/>
                  </a:cubicBezTo>
                  <a:cubicBezTo>
                    <a:pt x="122" y="260"/>
                    <a:pt x="125" y="260"/>
                    <a:pt x="126" y="261"/>
                  </a:cubicBezTo>
                  <a:cubicBezTo>
                    <a:pt x="127" y="261"/>
                    <a:pt x="129" y="262"/>
                    <a:pt x="130" y="263"/>
                  </a:cubicBezTo>
                  <a:cubicBezTo>
                    <a:pt x="131" y="263"/>
                    <a:pt x="132" y="264"/>
                    <a:pt x="133" y="264"/>
                  </a:cubicBezTo>
                  <a:cubicBezTo>
                    <a:pt x="136" y="266"/>
                    <a:pt x="137" y="268"/>
                    <a:pt x="137" y="272"/>
                  </a:cubicBezTo>
                  <a:cubicBezTo>
                    <a:pt x="137" y="273"/>
                    <a:pt x="137" y="274"/>
                    <a:pt x="138" y="275"/>
                  </a:cubicBezTo>
                  <a:cubicBezTo>
                    <a:pt x="139" y="276"/>
                    <a:pt x="140" y="277"/>
                    <a:pt x="141" y="278"/>
                  </a:cubicBezTo>
                  <a:cubicBezTo>
                    <a:pt x="142" y="279"/>
                    <a:pt x="142" y="278"/>
                    <a:pt x="143" y="280"/>
                  </a:cubicBezTo>
                  <a:cubicBezTo>
                    <a:pt x="143" y="281"/>
                    <a:pt x="143" y="283"/>
                    <a:pt x="143" y="284"/>
                  </a:cubicBezTo>
                  <a:cubicBezTo>
                    <a:pt x="143" y="286"/>
                    <a:pt x="143" y="297"/>
                    <a:pt x="146" y="296"/>
                  </a:cubicBezTo>
                  <a:cubicBezTo>
                    <a:pt x="147" y="296"/>
                    <a:pt x="147" y="294"/>
                    <a:pt x="148" y="293"/>
                  </a:cubicBezTo>
                  <a:cubicBezTo>
                    <a:pt x="148" y="292"/>
                    <a:pt x="149" y="290"/>
                    <a:pt x="149" y="288"/>
                  </a:cubicBezTo>
                  <a:cubicBezTo>
                    <a:pt x="150" y="286"/>
                    <a:pt x="150" y="284"/>
                    <a:pt x="151" y="282"/>
                  </a:cubicBezTo>
                  <a:cubicBezTo>
                    <a:pt x="152" y="281"/>
                    <a:pt x="152" y="280"/>
                    <a:pt x="152" y="279"/>
                  </a:cubicBezTo>
                  <a:cubicBezTo>
                    <a:pt x="153" y="279"/>
                    <a:pt x="154" y="278"/>
                    <a:pt x="154" y="278"/>
                  </a:cubicBezTo>
                  <a:cubicBezTo>
                    <a:pt x="154" y="277"/>
                    <a:pt x="154" y="276"/>
                    <a:pt x="154" y="275"/>
                  </a:cubicBezTo>
                  <a:cubicBezTo>
                    <a:pt x="154" y="274"/>
                    <a:pt x="155" y="275"/>
                    <a:pt x="155" y="274"/>
                  </a:cubicBezTo>
                  <a:cubicBezTo>
                    <a:pt x="155" y="273"/>
                    <a:pt x="155" y="272"/>
                    <a:pt x="155" y="271"/>
                  </a:cubicBezTo>
                  <a:cubicBezTo>
                    <a:pt x="155" y="268"/>
                    <a:pt x="156" y="265"/>
                    <a:pt x="157" y="261"/>
                  </a:cubicBezTo>
                  <a:cubicBezTo>
                    <a:pt x="157" y="259"/>
                    <a:pt x="159" y="257"/>
                    <a:pt x="160" y="25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1" name="Freeform 107">
              <a:extLst>
                <a:ext uri="{FF2B5EF4-FFF2-40B4-BE49-F238E27FC236}">
                  <a16:creationId xmlns:a16="http://schemas.microsoft.com/office/drawing/2014/main" id="{4B6D5574-A60A-24EC-A24E-ADD1939F57FB}"/>
                </a:ext>
              </a:extLst>
            </p:cNvPr>
            <p:cNvSpPr>
              <a:spLocks/>
            </p:cNvSpPr>
            <p:nvPr/>
          </p:nvSpPr>
          <p:spPr bwMode="auto">
            <a:xfrm>
              <a:off x="2432923" y="4078149"/>
              <a:ext cx="95191" cy="157817"/>
            </a:xfrm>
            <a:custGeom>
              <a:avLst/>
              <a:gdLst/>
              <a:ahLst/>
              <a:cxnLst>
                <a:cxn ang="0">
                  <a:pos x="44" y="49"/>
                </a:cxn>
                <a:cxn ang="0">
                  <a:pos x="52" y="51"/>
                </a:cxn>
                <a:cxn ang="0">
                  <a:pos x="63" y="54"/>
                </a:cxn>
                <a:cxn ang="0">
                  <a:pos x="57" y="52"/>
                </a:cxn>
                <a:cxn ang="0">
                  <a:pos x="53" y="43"/>
                </a:cxn>
                <a:cxn ang="0">
                  <a:pos x="54" y="32"/>
                </a:cxn>
                <a:cxn ang="0">
                  <a:pos x="60" y="34"/>
                </a:cxn>
                <a:cxn ang="0">
                  <a:pos x="51" y="33"/>
                </a:cxn>
                <a:cxn ang="0">
                  <a:pos x="59" y="19"/>
                </a:cxn>
                <a:cxn ang="0">
                  <a:pos x="68" y="14"/>
                </a:cxn>
                <a:cxn ang="0">
                  <a:pos x="73" y="3"/>
                </a:cxn>
                <a:cxn ang="0">
                  <a:pos x="80" y="11"/>
                </a:cxn>
                <a:cxn ang="0">
                  <a:pos x="89" y="19"/>
                </a:cxn>
                <a:cxn ang="0">
                  <a:pos x="86" y="29"/>
                </a:cxn>
                <a:cxn ang="0">
                  <a:pos x="93" y="34"/>
                </a:cxn>
                <a:cxn ang="0">
                  <a:pos x="96" y="43"/>
                </a:cxn>
                <a:cxn ang="0">
                  <a:pos x="93" y="48"/>
                </a:cxn>
                <a:cxn ang="0">
                  <a:pos x="95" y="59"/>
                </a:cxn>
                <a:cxn ang="0">
                  <a:pos x="94" y="65"/>
                </a:cxn>
                <a:cxn ang="0">
                  <a:pos x="78" y="67"/>
                </a:cxn>
                <a:cxn ang="0">
                  <a:pos x="75" y="79"/>
                </a:cxn>
                <a:cxn ang="0">
                  <a:pos x="82" y="91"/>
                </a:cxn>
                <a:cxn ang="0">
                  <a:pos x="71" y="99"/>
                </a:cxn>
                <a:cxn ang="0">
                  <a:pos x="60" y="108"/>
                </a:cxn>
                <a:cxn ang="0">
                  <a:pos x="66" y="125"/>
                </a:cxn>
                <a:cxn ang="0">
                  <a:pos x="75" y="117"/>
                </a:cxn>
                <a:cxn ang="0">
                  <a:pos x="81" y="124"/>
                </a:cxn>
                <a:cxn ang="0">
                  <a:pos x="72" y="130"/>
                </a:cxn>
                <a:cxn ang="0">
                  <a:pos x="67" y="131"/>
                </a:cxn>
                <a:cxn ang="0">
                  <a:pos x="62" y="141"/>
                </a:cxn>
                <a:cxn ang="0">
                  <a:pos x="50" y="153"/>
                </a:cxn>
                <a:cxn ang="0">
                  <a:pos x="50" y="158"/>
                </a:cxn>
                <a:cxn ang="0">
                  <a:pos x="42" y="154"/>
                </a:cxn>
                <a:cxn ang="0">
                  <a:pos x="34" y="155"/>
                </a:cxn>
                <a:cxn ang="0">
                  <a:pos x="25" y="151"/>
                </a:cxn>
                <a:cxn ang="0">
                  <a:pos x="7" y="139"/>
                </a:cxn>
                <a:cxn ang="0">
                  <a:pos x="10" y="135"/>
                </a:cxn>
                <a:cxn ang="0">
                  <a:pos x="9" y="129"/>
                </a:cxn>
                <a:cxn ang="0">
                  <a:pos x="16" y="126"/>
                </a:cxn>
                <a:cxn ang="0">
                  <a:pos x="23" y="128"/>
                </a:cxn>
                <a:cxn ang="0">
                  <a:pos x="33" y="133"/>
                </a:cxn>
                <a:cxn ang="0">
                  <a:pos x="42" y="132"/>
                </a:cxn>
                <a:cxn ang="0">
                  <a:pos x="49" y="127"/>
                </a:cxn>
                <a:cxn ang="0">
                  <a:pos x="56" y="124"/>
                </a:cxn>
                <a:cxn ang="0">
                  <a:pos x="51" y="119"/>
                </a:cxn>
                <a:cxn ang="0">
                  <a:pos x="41" y="104"/>
                </a:cxn>
                <a:cxn ang="0">
                  <a:pos x="29" y="102"/>
                </a:cxn>
                <a:cxn ang="0">
                  <a:pos x="18" y="98"/>
                </a:cxn>
                <a:cxn ang="0">
                  <a:pos x="13" y="84"/>
                </a:cxn>
                <a:cxn ang="0">
                  <a:pos x="10" y="68"/>
                </a:cxn>
                <a:cxn ang="0">
                  <a:pos x="3" y="56"/>
                </a:cxn>
                <a:cxn ang="0">
                  <a:pos x="4" y="50"/>
                </a:cxn>
                <a:cxn ang="0">
                  <a:pos x="18" y="50"/>
                </a:cxn>
                <a:cxn ang="0">
                  <a:pos x="34" y="37"/>
                </a:cxn>
                <a:cxn ang="0">
                  <a:pos x="21" y="30"/>
                </a:cxn>
                <a:cxn ang="0">
                  <a:pos x="34" y="31"/>
                </a:cxn>
                <a:cxn ang="0">
                  <a:pos x="49" y="35"/>
                </a:cxn>
                <a:cxn ang="0">
                  <a:pos x="45" y="42"/>
                </a:cxn>
              </a:cxnLst>
              <a:rect l="0" t="0" r="r" b="b"/>
              <a:pathLst>
                <a:path w="97" h="161">
                  <a:moveTo>
                    <a:pt x="45" y="42"/>
                  </a:moveTo>
                  <a:cubicBezTo>
                    <a:pt x="45" y="43"/>
                    <a:pt x="41" y="46"/>
                    <a:pt x="42" y="48"/>
                  </a:cubicBezTo>
                  <a:cubicBezTo>
                    <a:pt x="42" y="49"/>
                    <a:pt x="43" y="49"/>
                    <a:pt x="44" y="49"/>
                  </a:cubicBezTo>
                  <a:cubicBezTo>
                    <a:pt x="46" y="49"/>
                    <a:pt x="46" y="49"/>
                    <a:pt x="48" y="50"/>
                  </a:cubicBezTo>
                  <a:cubicBezTo>
                    <a:pt x="49" y="52"/>
                    <a:pt x="48" y="54"/>
                    <a:pt x="50" y="56"/>
                  </a:cubicBezTo>
                  <a:cubicBezTo>
                    <a:pt x="53" y="59"/>
                    <a:pt x="52" y="53"/>
                    <a:pt x="52" y="51"/>
                  </a:cubicBezTo>
                  <a:cubicBezTo>
                    <a:pt x="55" y="52"/>
                    <a:pt x="58" y="54"/>
                    <a:pt x="60" y="54"/>
                  </a:cubicBezTo>
                  <a:cubicBezTo>
                    <a:pt x="61" y="54"/>
                    <a:pt x="61" y="54"/>
                    <a:pt x="62" y="54"/>
                  </a:cubicBezTo>
                  <a:cubicBezTo>
                    <a:pt x="62" y="54"/>
                    <a:pt x="62" y="54"/>
                    <a:pt x="63" y="54"/>
                  </a:cubicBezTo>
                  <a:cubicBezTo>
                    <a:pt x="64" y="53"/>
                    <a:pt x="60" y="50"/>
                    <a:pt x="59" y="51"/>
                  </a:cubicBezTo>
                  <a:cubicBezTo>
                    <a:pt x="59" y="51"/>
                    <a:pt x="59" y="52"/>
                    <a:pt x="59" y="52"/>
                  </a:cubicBezTo>
                  <a:cubicBezTo>
                    <a:pt x="58" y="52"/>
                    <a:pt x="58" y="52"/>
                    <a:pt x="57" y="52"/>
                  </a:cubicBezTo>
                  <a:cubicBezTo>
                    <a:pt x="57" y="52"/>
                    <a:pt x="54" y="50"/>
                    <a:pt x="54" y="50"/>
                  </a:cubicBezTo>
                  <a:cubicBezTo>
                    <a:pt x="53" y="49"/>
                    <a:pt x="53" y="48"/>
                    <a:pt x="53" y="48"/>
                  </a:cubicBezTo>
                  <a:cubicBezTo>
                    <a:pt x="52" y="47"/>
                    <a:pt x="52" y="44"/>
                    <a:pt x="53" y="43"/>
                  </a:cubicBezTo>
                  <a:cubicBezTo>
                    <a:pt x="53" y="42"/>
                    <a:pt x="55" y="42"/>
                    <a:pt x="55" y="41"/>
                  </a:cubicBezTo>
                  <a:cubicBezTo>
                    <a:pt x="57" y="39"/>
                    <a:pt x="54" y="38"/>
                    <a:pt x="54" y="36"/>
                  </a:cubicBezTo>
                  <a:cubicBezTo>
                    <a:pt x="53" y="35"/>
                    <a:pt x="54" y="34"/>
                    <a:pt x="54" y="32"/>
                  </a:cubicBezTo>
                  <a:cubicBezTo>
                    <a:pt x="54" y="31"/>
                    <a:pt x="53" y="29"/>
                    <a:pt x="55" y="30"/>
                  </a:cubicBezTo>
                  <a:cubicBezTo>
                    <a:pt x="57" y="30"/>
                    <a:pt x="56" y="34"/>
                    <a:pt x="58" y="35"/>
                  </a:cubicBezTo>
                  <a:cubicBezTo>
                    <a:pt x="58" y="36"/>
                    <a:pt x="60" y="36"/>
                    <a:pt x="60" y="34"/>
                  </a:cubicBezTo>
                  <a:cubicBezTo>
                    <a:pt x="61" y="33"/>
                    <a:pt x="59" y="32"/>
                    <a:pt x="58" y="31"/>
                  </a:cubicBezTo>
                  <a:cubicBezTo>
                    <a:pt x="57" y="31"/>
                    <a:pt x="55" y="31"/>
                    <a:pt x="54" y="31"/>
                  </a:cubicBezTo>
                  <a:cubicBezTo>
                    <a:pt x="52" y="31"/>
                    <a:pt x="52" y="32"/>
                    <a:pt x="51" y="33"/>
                  </a:cubicBezTo>
                  <a:cubicBezTo>
                    <a:pt x="50" y="32"/>
                    <a:pt x="49" y="27"/>
                    <a:pt x="50" y="26"/>
                  </a:cubicBezTo>
                  <a:cubicBezTo>
                    <a:pt x="51" y="25"/>
                    <a:pt x="54" y="26"/>
                    <a:pt x="55" y="25"/>
                  </a:cubicBezTo>
                  <a:cubicBezTo>
                    <a:pt x="57" y="23"/>
                    <a:pt x="58" y="20"/>
                    <a:pt x="59" y="19"/>
                  </a:cubicBezTo>
                  <a:cubicBezTo>
                    <a:pt x="60" y="17"/>
                    <a:pt x="62" y="15"/>
                    <a:pt x="63" y="14"/>
                  </a:cubicBezTo>
                  <a:cubicBezTo>
                    <a:pt x="64" y="14"/>
                    <a:pt x="65" y="13"/>
                    <a:pt x="67" y="12"/>
                  </a:cubicBezTo>
                  <a:cubicBezTo>
                    <a:pt x="67" y="13"/>
                    <a:pt x="67" y="13"/>
                    <a:pt x="68" y="14"/>
                  </a:cubicBezTo>
                  <a:cubicBezTo>
                    <a:pt x="67" y="11"/>
                    <a:pt x="65" y="9"/>
                    <a:pt x="66" y="7"/>
                  </a:cubicBezTo>
                  <a:cubicBezTo>
                    <a:pt x="66" y="4"/>
                    <a:pt x="67" y="0"/>
                    <a:pt x="70" y="0"/>
                  </a:cubicBezTo>
                  <a:cubicBezTo>
                    <a:pt x="72" y="0"/>
                    <a:pt x="72" y="1"/>
                    <a:pt x="73" y="3"/>
                  </a:cubicBezTo>
                  <a:cubicBezTo>
                    <a:pt x="74" y="4"/>
                    <a:pt x="74" y="7"/>
                    <a:pt x="76" y="8"/>
                  </a:cubicBezTo>
                  <a:cubicBezTo>
                    <a:pt x="77" y="8"/>
                    <a:pt x="78" y="7"/>
                    <a:pt x="79" y="8"/>
                  </a:cubicBezTo>
                  <a:cubicBezTo>
                    <a:pt x="79" y="8"/>
                    <a:pt x="79" y="10"/>
                    <a:pt x="80" y="11"/>
                  </a:cubicBezTo>
                  <a:cubicBezTo>
                    <a:pt x="80" y="12"/>
                    <a:pt x="81" y="13"/>
                    <a:pt x="82" y="14"/>
                  </a:cubicBezTo>
                  <a:cubicBezTo>
                    <a:pt x="83" y="14"/>
                    <a:pt x="83" y="12"/>
                    <a:pt x="84" y="11"/>
                  </a:cubicBezTo>
                  <a:cubicBezTo>
                    <a:pt x="86" y="14"/>
                    <a:pt x="89" y="16"/>
                    <a:pt x="89" y="19"/>
                  </a:cubicBezTo>
                  <a:cubicBezTo>
                    <a:pt x="90" y="20"/>
                    <a:pt x="91" y="20"/>
                    <a:pt x="92" y="22"/>
                  </a:cubicBezTo>
                  <a:cubicBezTo>
                    <a:pt x="92" y="23"/>
                    <a:pt x="90" y="23"/>
                    <a:pt x="89" y="24"/>
                  </a:cubicBezTo>
                  <a:cubicBezTo>
                    <a:pt x="87" y="26"/>
                    <a:pt x="85" y="27"/>
                    <a:pt x="86" y="29"/>
                  </a:cubicBezTo>
                  <a:cubicBezTo>
                    <a:pt x="87" y="30"/>
                    <a:pt x="87" y="31"/>
                    <a:pt x="87" y="33"/>
                  </a:cubicBezTo>
                  <a:cubicBezTo>
                    <a:pt x="87" y="33"/>
                    <a:pt x="87" y="36"/>
                    <a:pt x="87" y="36"/>
                  </a:cubicBezTo>
                  <a:cubicBezTo>
                    <a:pt x="89" y="38"/>
                    <a:pt x="91" y="34"/>
                    <a:pt x="93" y="34"/>
                  </a:cubicBezTo>
                  <a:cubicBezTo>
                    <a:pt x="94" y="34"/>
                    <a:pt x="95" y="37"/>
                    <a:pt x="96" y="38"/>
                  </a:cubicBezTo>
                  <a:cubicBezTo>
                    <a:pt x="96" y="39"/>
                    <a:pt x="97" y="40"/>
                    <a:pt x="97" y="41"/>
                  </a:cubicBezTo>
                  <a:cubicBezTo>
                    <a:pt x="97" y="42"/>
                    <a:pt x="96" y="42"/>
                    <a:pt x="96" y="43"/>
                  </a:cubicBezTo>
                  <a:cubicBezTo>
                    <a:pt x="96" y="43"/>
                    <a:pt x="96" y="43"/>
                    <a:pt x="95" y="44"/>
                  </a:cubicBezTo>
                  <a:cubicBezTo>
                    <a:pt x="95" y="45"/>
                    <a:pt x="96" y="45"/>
                    <a:pt x="95" y="46"/>
                  </a:cubicBezTo>
                  <a:cubicBezTo>
                    <a:pt x="95" y="47"/>
                    <a:pt x="95" y="47"/>
                    <a:pt x="93" y="48"/>
                  </a:cubicBezTo>
                  <a:cubicBezTo>
                    <a:pt x="88" y="49"/>
                    <a:pt x="93" y="52"/>
                    <a:pt x="95" y="54"/>
                  </a:cubicBezTo>
                  <a:cubicBezTo>
                    <a:pt x="95" y="55"/>
                    <a:pt x="95" y="56"/>
                    <a:pt x="95" y="57"/>
                  </a:cubicBezTo>
                  <a:cubicBezTo>
                    <a:pt x="95" y="58"/>
                    <a:pt x="95" y="58"/>
                    <a:pt x="95" y="59"/>
                  </a:cubicBezTo>
                  <a:cubicBezTo>
                    <a:pt x="96" y="60"/>
                    <a:pt x="96" y="60"/>
                    <a:pt x="96" y="60"/>
                  </a:cubicBezTo>
                  <a:cubicBezTo>
                    <a:pt x="97" y="62"/>
                    <a:pt x="97" y="60"/>
                    <a:pt x="97" y="62"/>
                  </a:cubicBezTo>
                  <a:cubicBezTo>
                    <a:pt x="96" y="63"/>
                    <a:pt x="94" y="64"/>
                    <a:pt x="94" y="65"/>
                  </a:cubicBezTo>
                  <a:cubicBezTo>
                    <a:pt x="92" y="65"/>
                    <a:pt x="90" y="67"/>
                    <a:pt x="88" y="67"/>
                  </a:cubicBezTo>
                  <a:cubicBezTo>
                    <a:pt x="86" y="66"/>
                    <a:pt x="88" y="65"/>
                    <a:pt x="86" y="65"/>
                  </a:cubicBezTo>
                  <a:cubicBezTo>
                    <a:pt x="84" y="64"/>
                    <a:pt x="80" y="66"/>
                    <a:pt x="78" y="67"/>
                  </a:cubicBezTo>
                  <a:cubicBezTo>
                    <a:pt x="76" y="68"/>
                    <a:pt x="73" y="69"/>
                    <a:pt x="71" y="70"/>
                  </a:cubicBezTo>
                  <a:cubicBezTo>
                    <a:pt x="68" y="71"/>
                    <a:pt x="67" y="72"/>
                    <a:pt x="68" y="75"/>
                  </a:cubicBezTo>
                  <a:cubicBezTo>
                    <a:pt x="69" y="78"/>
                    <a:pt x="72" y="78"/>
                    <a:pt x="75" y="79"/>
                  </a:cubicBezTo>
                  <a:cubicBezTo>
                    <a:pt x="77" y="80"/>
                    <a:pt x="80" y="81"/>
                    <a:pt x="81" y="83"/>
                  </a:cubicBezTo>
                  <a:cubicBezTo>
                    <a:pt x="81" y="84"/>
                    <a:pt x="82" y="85"/>
                    <a:pt x="82" y="86"/>
                  </a:cubicBezTo>
                  <a:cubicBezTo>
                    <a:pt x="83" y="88"/>
                    <a:pt x="82" y="90"/>
                    <a:pt x="82" y="91"/>
                  </a:cubicBezTo>
                  <a:cubicBezTo>
                    <a:pt x="82" y="93"/>
                    <a:pt x="82" y="95"/>
                    <a:pt x="80" y="97"/>
                  </a:cubicBezTo>
                  <a:cubicBezTo>
                    <a:pt x="79" y="98"/>
                    <a:pt x="77" y="99"/>
                    <a:pt x="75" y="99"/>
                  </a:cubicBezTo>
                  <a:cubicBezTo>
                    <a:pt x="74" y="99"/>
                    <a:pt x="72" y="98"/>
                    <a:pt x="71" y="99"/>
                  </a:cubicBezTo>
                  <a:cubicBezTo>
                    <a:pt x="69" y="100"/>
                    <a:pt x="70" y="102"/>
                    <a:pt x="69" y="103"/>
                  </a:cubicBezTo>
                  <a:cubicBezTo>
                    <a:pt x="68" y="104"/>
                    <a:pt x="67" y="105"/>
                    <a:pt x="65" y="105"/>
                  </a:cubicBezTo>
                  <a:cubicBezTo>
                    <a:pt x="63" y="106"/>
                    <a:pt x="60" y="104"/>
                    <a:pt x="60" y="108"/>
                  </a:cubicBezTo>
                  <a:cubicBezTo>
                    <a:pt x="63" y="108"/>
                    <a:pt x="68" y="108"/>
                    <a:pt x="66" y="112"/>
                  </a:cubicBezTo>
                  <a:cubicBezTo>
                    <a:pt x="66" y="115"/>
                    <a:pt x="64" y="116"/>
                    <a:pt x="65" y="119"/>
                  </a:cubicBezTo>
                  <a:cubicBezTo>
                    <a:pt x="67" y="117"/>
                    <a:pt x="66" y="124"/>
                    <a:pt x="66" y="125"/>
                  </a:cubicBezTo>
                  <a:cubicBezTo>
                    <a:pt x="69" y="122"/>
                    <a:pt x="70" y="121"/>
                    <a:pt x="73" y="121"/>
                  </a:cubicBezTo>
                  <a:cubicBezTo>
                    <a:pt x="75" y="121"/>
                    <a:pt x="75" y="122"/>
                    <a:pt x="75" y="120"/>
                  </a:cubicBezTo>
                  <a:cubicBezTo>
                    <a:pt x="76" y="119"/>
                    <a:pt x="75" y="118"/>
                    <a:pt x="75" y="117"/>
                  </a:cubicBezTo>
                  <a:cubicBezTo>
                    <a:pt x="79" y="116"/>
                    <a:pt x="85" y="118"/>
                    <a:pt x="87" y="121"/>
                  </a:cubicBezTo>
                  <a:cubicBezTo>
                    <a:pt x="87" y="123"/>
                    <a:pt x="88" y="123"/>
                    <a:pt x="86" y="124"/>
                  </a:cubicBezTo>
                  <a:cubicBezTo>
                    <a:pt x="85" y="124"/>
                    <a:pt x="83" y="124"/>
                    <a:pt x="81" y="124"/>
                  </a:cubicBezTo>
                  <a:cubicBezTo>
                    <a:pt x="79" y="124"/>
                    <a:pt x="78" y="124"/>
                    <a:pt x="77" y="126"/>
                  </a:cubicBezTo>
                  <a:cubicBezTo>
                    <a:pt x="77" y="126"/>
                    <a:pt x="77" y="128"/>
                    <a:pt x="76" y="128"/>
                  </a:cubicBezTo>
                  <a:cubicBezTo>
                    <a:pt x="74" y="129"/>
                    <a:pt x="73" y="128"/>
                    <a:pt x="72" y="130"/>
                  </a:cubicBezTo>
                  <a:cubicBezTo>
                    <a:pt x="71" y="131"/>
                    <a:pt x="71" y="132"/>
                    <a:pt x="71" y="133"/>
                  </a:cubicBezTo>
                  <a:cubicBezTo>
                    <a:pt x="70" y="133"/>
                    <a:pt x="67" y="134"/>
                    <a:pt x="67" y="133"/>
                  </a:cubicBezTo>
                  <a:cubicBezTo>
                    <a:pt x="66" y="133"/>
                    <a:pt x="67" y="132"/>
                    <a:pt x="67" y="131"/>
                  </a:cubicBezTo>
                  <a:cubicBezTo>
                    <a:pt x="64" y="130"/>
                    <a:pt x="63" y="131"/>
                    <a:pt x="64" y="133"/>
                  </a:cubicBezTo>
                  <a:cubicBezTo>
                    <a:pt x="65" y="135"/>
                    <a:pt x="66" y="138"/>
                    <a:pt x="65" y="139"/>
                  </a:cubicBezTo>
                  <a:cubicBezTo>
                    <a:pt x="64" y="141"/>
                    <a:pt x="63" y="141"/>
                    <a:pt x="62" y="141"/>
                  </a:cubicBezTo>
                  <a:cubicBezTo>
                    <a:pt x="61" y="142"/>
                    <a:pt x="60" y="142"/>
                    <a:pt x="59" y="143"/>
                  </a:cubicBezTo>
                  <a:cubicBezTo>
                    <a:pt x="58" y="144"/>
                    <a:pt x="57" y="145"/>
                    <a:pt x="56" y="146"/>
                  </a:cubicBezTo>
                  <a:cubicBezTo>
                    <a:pt x="54" y="149"/>
                    <a:pt x="53" y="151"/>
                    <a:pt x="50" y="153"/>
                  </a:cubicBezTo>
                  <a:cubicBezTo>
                    <a:pt x="49" y="154"/>
                    <a:pt x="49" y="154"/>
                    <a:pt x="49" y="155"/>
                  </a:cubicBezTo>
                  <a:cubicBezTo>
                    <a:pt x="48" y="157"/>
                    <a:pt x="49" y="159"/>
                    <a:pt x="49" y="161"/>
                  </a:cubicBezTo>
                  <a:cubicBezTo>
                    <a:pt x="49" y="160"/>
                    <a:pt x="50" y="159"/>
                    <a:pt x="50" y="158"/>
                  </a:cubicBezTo>
                  <a:cubicBezTo>
                    <a:pt x="51" y="157"/>
                    <a:pt x="50" y="156"/>
                    <a:pt x="49" y="155"/>
                  </a:cubicBezTo>
                  <a:cubicBezTo>
                    <a:pt x="47" y="154"/>
                    <a:pt x="47" y="154"/>
                    <a:pt x="45" y="154"/>
                  </a:cubicBezTo>
                  <a:cubicBezTo>
                    <a:pt x="44" y="154"/>
                    <a:pt x="43" y="153"/>
                    <a:pt x="42" y="154"/>
                  </a:cubicBezTo>
                  <a:cubicBezTo>
                    <a:pt x="41" y="154"/>
                    <a:pt x="40" y="154"/>
                    <a:pt x="39" y="154"/>
                  </a:cubicBezTo>
                  <a:cubicBezTo>
                    <a:pt x="38" y="154"/>
                    <a:pt x="37" y="154"/>
                    <a:pt x="36" y="154"/>
                  </a:cubicBezTo>
                  <a:cubicBezTo>
                    <a:pt x="35" y="154"/>
                    <a:pt x="35" y="154"/>
                    <a:pt x="34" y="155"/>
                  </a:cubicBezTo>
                  <a:cubicBezTo>
                    <a:pt x="33" y="155"/>
                    <a:pt x="29" y="156"/>
                    <a:pt x="28" y="155"/>
                  </a:cubicBezTo>
                  <a:cubicBezTo>
                    <a:pt x="27" y="154"/>
                    <a:pt x="28" y="153"/>
                    <a:pt x="27" y="153"/>
                  </a:cubicBezTo>
                  <a:cubicBezTo>
                    <a:pt x="27" y="152"/>
                    <a:pt x="26" y="151"/>
                    <a:pt x="25" y="151"/>
                  </a:cubicBezTo>
                  <a:cubicBezTo>
                    <a:pt x="21" y="149"/>
                    <a:pt x="18" y="147"/>
                    <a:pt x="14" y="147"/>
                  </a:cubicBezTo>
                  <a:cubicBezTo>
                    <a:pt x="11" y="147"/>
                    <a:pt x="11" y="146"/>
                    <a:pt x="10" y="144"/>
                  </a:cubicBezTo>
                  <a:cubicBezTo>
                    <a:pt x="8" y="143"/>
                    <a:pt x="5" y="142"/>
                    <a:pt x="7" y="139"/>
                  </a:cubicBezTo>
                  <a:cubicBezTo>
                    <a:pt x="7" y="139"/>
                    <a:pt x="7" y="138"/>
                    <a:pt x="8" y="137"/>
                  </a:cubicBezTo>
                  <a:cubicBezTo>
                    <a:pt x="8" y="137"/>
                    <a:pt x="9" y="137"/>
                    <a:pt x="10" y="137"/>
                  </a:cubicBezTo>
                  <a:cubicBezTo>
                    <a:pt x="10" y="136"/>
                    <a:pt x="11" y="136"/>
                    <a:pt x="10" y="135"/>
                  </a:cubicBezTo>
                  <a:cubicBezTo>
                    <a:pt x="10" y="135"/>
                    <a:pt x="10" y="134"/>
                    <a:pt x="9" y="134"/>
                  </a:cubicBezTo>
                  <a:cubicBezTo>
                    <a:pt x="9" y="134"/>
                    <a:pt x="9" y="134"/>
                    <a:pt x="9" y="133"/>
                  </a:cubicBezTo>
                  <a:cubicBezTo>
                    <a:pt x="8" y="132"/>
                    <a:pt x="8" y="130"/>
                    <a:pt x="9" y="129"/>
                  </a:cubicBezTo>
                  <a:cubicBezTo>
                    <a:pt x="9" y="127"/>
                    <a:pt x="10" y="126"/>
                    <a:pt x="12" y="125"/>
                  </a:cubicBezTo>
                  <a:cubicBezTo>
                    <a:pt x="13" y="125"/>
                    <a:pt x="14" y="124"/>
                    <a:pt x="15" y="125"/>
                  </a:cubicBezTo>
                  <a:cubicBezTo>
                    <a:pt x="16" y="125"/>
                    <a:pt x="16" y="125"/>
                    <a:pt x="16" y="126"/>
                  </a:cubicBezTo>
                  <a:cubicBezTo>
                    <a:pt x="17" y="126"/>
                    <a:pt x="18" y="127"/>
                    <a:pt x="19" y="128"/>
                  </a:cubicBezTo>
                  <a:cubicBezTo>
                    <a:pt x="20" y="128"/>
                    <a:pt x="21" y="128"/>
                    <a:pt x="22" y="128"/>
                  </a:cubicBezTo>
                  <a:cubicBezTo>
                    <a:pt x="22" y="128"/>
                    <a:pt x="22" y="128"/>
                    <a:pt x="23" y="128"/>
                  </a:cubicBezTo>
                  <a:cubicBezTo>
                    <a:pt x="23" y="128"/>
                    <a:pt x="24" y="130"/>
                    <a:pt x="24" y="130"/>
                  </a:cubicBezTo>
                  <a:cubicBezTo>
                    <a:pt x="26" y="132"/>
                    <a:pt x="28" y="133"/>
                    <a:pt x="30" y="132"/>
                  </a:cubicBezTo>
                  <a:cubicBezTo>
                    <a:pt x="32" y="132"/>
                    <a:pt x="32" y="132"/>
                    <a:pt x="33" y="133"/>
                  </a:cubicBezTo>
                  <a:cubicBezTo>
                    <a:pt x="34" y="135"/>
                    <a:pt x="35" y="137"/>
                    <a:pt x="37" y="135"/>
                  </a:cubicBezTo>
                  <a:cubicBezTo>
                    <a:pt x="38" y="134"/>
                    <a:pt x="38" y="133"/>
                    <a:pt x="40" y="132"/>
                  </a:cubicBezTo>
                  <a:cubicBezTo>
                    <a:pt x="40" y="132"/>
                    <a:pt x="41" y="132"/>
                    <a:pt x="42" y="132"/>
                  </a:cubicBezTo>
                  <a:cubicBezTo>
                    <a:pt x="42" y="130"/>
                    <a:pt x="41" y="128"/>
                    <a:pt x="42" y="127"/>
                  </a:cubicBezTo>
                  <a:cubicBezTo>
                    <a:pt x="43" y="126"/>
                    <a:pt x="46" y="124"/>
                    <a:pt x="47" y="125"/>
                  </a:cubicBezTo>
                  <a:cubicBezTo>
                    <a:pt x="48" y="125"/>
                    <a:pt x="48" y="126"/>
                    <a:pt x="49" y="127"/>
                  </a:cubicBezTo>
                  <a:cubicBezTo>
                    <a:pt x="49" y="125"/>
                    <a:pt x="48" y="120"/>
                    <a:pt x="49" y="119"/>
                  </a:cubicBezTo>
                  <a:cubicBezTo>
                    <a:pt x="50" y="119"/>
                    <a:pt x="52" y="121"/>
                    <a:pt x="52" y="121"/>
                  </a:cubicBezTo>
                  <a:cubicBezTo>
                    <a:pt x="54" y="123"/>
                    <a:pt x="54" y="123"/>
                    <a:pt x="56" y="124"/>
                  </a:cubicBezTo>
                  <a:cubicBezTo>
                    <a:pt x="57" y="124"/>
                    <a:pt x="57" y="125"/>
                    <a:pt x="58" y="125"/>
                  </a:cubicBezTo>
                  <a:cubicBezTo>
                    <a:pt x="58" y="124"/>
                    <a:pt x="58" y="123"/>
                    <a:pt x="58" y="123"/>
                  </a:cubicBezTo>
                  <a:cubicBezTo>
                    <a:pt x="57" y="121"/>
                    <a:pt x="52" y="119"/>
                    <a:pt x="51" y="119"/>
                  </a:cubicBezTo>
                  <a:cubicBezTo>
                    <a:pt x="50" y="117"/>
                    <a:pt x="48" y="115"/>
                    <a:pt x="46" y="113"/>
                  </a:cubicBezTo>
                  <a:cubicBezTo>
                    <a:pt x="44" y="112"/>
                    <a:pt x="44" y="111"/>
                    <a:pt x="44" y="109"/>
                  </a:cubicBezTo>
                  <a:cubicBezTo>
                    <a:pt x="44" y="106"/>
                    <a:pt x="44" y="106"/>
                    <a:pt x="41" y="104"/>
                  </a:cubicBezTo>
                  <a:cubicBezTo>
                    <a:pt x="39" y="104"/>
                    <a:pt x="38" y="104"/>
                    <a:pt x="36" y="103"/>
                  </a:cubicBezTo>
                  <a:cubicBezTo>
                    <a:pt x="35" y="103"/>
                    <a:pt x="35" y="103"/>
                    <a:pt x="34" y="102"/>
                  </a:cubicBezTo>
                  <a:cubicBezTo>
                    <a:pt x="33" y="102"/>
                    <a:pt x="31" y="102"/>
                    <a:pt x="29" y="102"/>
                  </a:cubicBezTo>
                  <a:cubicBezTo>
                    <a:pt x="28" y="102"/>
                    <a:pt x="27" y="103"/>
                    <a:pt x="26" y="103"/>
                  </a:cubicBezTo>
                  <a:cubicBezTo>
                    <a:pt x="25" y="103"/>
                    <a:pt x="23" y="101"/>
                    <a:pt x="22" y="100"/>
                  </a:cubicBezTo>
                  <a:cubicBezTo>
                    <a:pt x="21" y="100"/>
                    <a:pt x="18" y="98"/>
                    <a:pt x="18" y="98"/>
                  </a:cubicBezTo>
                  <a:cubicBezTo>
                    <a:pt x="18" y="97"/>
                    <a:pt x="18" y="96"/>
                    <a:pt x="18" y="96"/>
                  </a:cubicBezTo>
                  <a:cubicBezTo>
                    <a:pt x="18" y="93"/>
                    <a:pt x="17" y="77"/>
                    <a:pt x="13" y="78"/>
                  </a:cubicBezTo>
                  <a:cubicBezTo>
                    <a:pt x="12" y="80"/>
                    <a:pt x="13" y="82"/>
                    <a:pt x="13" y="84"/>
                  </a:cubicBezTo>
                  <a:cubicBezTo>
                    <a:pt x="13" y="82"/>
                    <a:pt x="12" y="77"/>
                    <a:pt x="14" y="76"/>
                  </a:cubicBezTo>
                  <a:cubicBezTo>
                    <a:pt x="14" y="75"/>
                    <a:pt x="16" y="75"/>
                    <a:pt x="15" y="73"/>
                  </a:cubicBezTo>
                  <a:cubicBezTo>
                    <a:pt x="14" y="71"/>
                    <a:pt x="11" y="71"/>
                    <a:pt x="10" y="68"/>
                  </a:cubicBezTo>
                  <a:cubicBezTo>
                    <a:pt x="9" y="67"/>
                    <a:pt x="10" y="65"/>
                    <a:pt x="10" y="64"/>
                  </a:cubicBezTo>
                  <a:cubicBezTo>
                    <a:pt x="10" y="63"/>
                    <a:pt x="10" y="62"/>
                    <a:pt x="10" y="61"/>
                  </a:cubicBezTo>
                  <a:cubicBezTo>
                    <a:pt x="9" y="58"/>
                    <a:pt x="5" y="58"/>
                    <a:pt x="3" y="56"/>
                  </a:cubicBezTo>
                  <a:cubicBezTo>
                    <a:pt x="2" y="55"/>
                    <a:pt x="2" y="55"/>
                    <a:pt x="2" y="53"/>
                  </a:cubicBezTo>
                  <a:cubicBezTo>
                    <a:pt x="1" y="52"/>
                    <a:pt x="0" y="51"/>
                    <a:pt x="1" y="50"/>
                  </a:cubicBezTo>
                  <a:cubicBezTo>
                    <a:pt x="2" y="49"/>
                    <a:pt x="3" y="49"/>
                    <a:pt x="4" y="50"/>
                  </a:cubicBezTo>
                  <a:cubicBezTo>
                    <a:pt x="5" y="51"/>
                    <a:pt x="6" y="53"/>
                    <a:pt x="7" y="54"/>
                  </a:cubicBezTo>
                  <a:cubicBezTo>
                    <a:pt x="9" y="55"/>
                    <a:pt x="10" y="50"/>
                    <a:pt x="11" y="49"/>
                  </a:cubicBezTo>
                  <a:cubicBezTo>
                    <a:pt x="13" y="46"/>
                    <a:pt x="16" y="51"/>
                    <a:pt x="18" y="50"/>
                  </a:cubicBezTo>
                  <a:cubicBezTo>
                    <a:pt x="21" y="50"/>
                    <a:pt x="23" y="45"/>
                    <a:pt x="25" y="43"/>
                  </a:cubicBezTo>
                  <a:cubicBezTo>
                    <a:pt x="27" y="42"/>
                    <a:pt x="28" y="41"/>
                    <a:pt x="30" y="41"/>
                  </a:cubicBezTo>
                  <a:cubicBezTo>
                    <a:pt x="31" y="40"/>
                    <a:pt x="35" y="40"/>
                    <a:pt x="34" y="37"/>
                  </a:cubicBezTo>
                  <a:cubicBezTo>
                    <a:pt x="34" y="36"/>
                    <a:pt x="33" y="36"/>
                    <a:pt x="32" y="35"/>
                  </a:cubicBezTo>
                  <a:cubicBezTo>
                    <a:pt x="31" y="35"/>
                    <a:pt x="30" y="34"/>
                    <a:pt x="28" y="33"/>
                  </a:cubicBezTo>
                  <a:cubicBezTo>
                    <a:pt x="26" y="31"/>
                    <a:pt x="24" y="31"/>
                    <a:pt x="21" y="30"/>
                  </a:cubicBezTo>
                  <a:cubicBezTo>
                    <a:pt x="20" y="29"/>
                    <a:pt x="20" y="29"/>
                    <a:pt x="20" y="28"/>
                  </a:cubicBezTo>
                  <a:cubicBezTo>
                    <a:pt x="23" y="27"/>
                    <a:pt x="25" y="29"/>
                    <a:pt x="28" y="30"/>
                  </a:cubicBezTo>
                  <a:cubicBezTo>
                    <a:pt x="30" y="31"/>
                    <a:pt x="32" y="31"/>
                    <a:pt x="34" y="31"/>
                  </a:cubicBezTo>
                  <a:cubicBezTo>
                    <a:pt x="35" y="30"/>
                    <a:pt x="36" y="30"/>
                    <a:pt x="36" y="29"/>
                  </a:cubicBezTo>
                  <a:cubicBezTo>
                    <a:pt x="40" y="28"/>
                    <a:pt x="45" y="28"/>
                    <a:pt x="48" y="28"/>
                  </a:cubicBezTo>
                  <a:cubicBezTo>
                    <a:pt x="49" y="30"/>
                    <a:pt x="50" y="34"/>
                    <a:pt x="49" y="35"/>
                  </a:cubicBezTo>
                  <a:cubicBezTo>
                    <a:pt x="49" y="36"/>
                    <a:pt x="46" y="36"/>
                    <a:pt x="46" y="37"/>
                  </a:cubicBezTo>
                  <a:cubicBezTo>
                    <a:pt x="45" y="39"/>
                    <a:pt x="46" y="41"/>
                    <a:pt x="46" y="43"/>
                  </a:cubicBezTo>
                  <a:lnTo>
                    <a:pt x="45"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32" name="Freeform 108">
              <a:extLst>
                <a:ext uri="{FF2B5EF4-FFF2-40B4-BE49-F238E27FC236}">
                  <a16:creationId xmlns:a16="http://schemas.microsoft.com/office/drawing/2014/main" id="{00CA0521-564B-6303-4D39-001470E963CF}"/>
                </a:ext>
              </a:extLst>
            </p:cNvPr>
            <p:cNvSpPr>
              <a:spLocks/>
            </p:cNvSpPr>
            <p:nvPr/>
          </p:nvSpPr>
          <p:spPr bwMode="auto">
            <a:xfrm>
              <a:off x="2628315" y="4166660"/>
              <a:ext cx="29226" cy="30896"/>
            </a:xfrm>
            <a:custGeom>
              <a:avLst/>
              <a:gdLst/>
              <a:ahLst/>
              <a:cxnLst>
                <a:cxn ang="0">
                  <a:pos x="26" y="15"/>
                </a:cxn>
                <a:cxn ang="0">
                  <a:pos x="20" y="8"/>
                </a:cxn>
                <a:cxn ang="0">
                  <a:pos x="9" y="0"/>
                </a:cxn>
                <a:cxn ang="0">
                  <a:pos x="2" y="5"/>
                </a:cxn>
                <a:cxn ang="0">
                  <a:pos x="3" y="18"/>
                </a:cxn>
                <a:cxn ang="0">
                  <a:pos x="10" y="29"/>
                </a:cxn>
                <a:cxn ang="0">
                  <a:pos x="19" y="31"/>
                </a:cxn>
                <a:cxn ang="0">
                  <a:pos x="28" y="28"/>
                </a:cxn>
                <a:cxn ang="0">
                  <a:pos x="28" y="16"/>
                </a:cxn>
              </a:cxnLst>
              <a:rect l="0" t="0" r="r" b="b"/>
              <a:pathLst>
                <a:path w="30" h="32">
                  <a:moveTo>
                    <a:pt x="26" y="15"/>
                  </a:moveTo>
                  <a:cubicBezTo>
                    <a:pt x="25" y="12"/>
                    <a:pt x="22" y="10"/>
                    <a:pt x="20" y="8"/>
                  </a:cubicBezTo>
                  <a:cubicBezTo>
                    <a:pt x="17" y="5"/>
                    <a:pt x="13" y="0"/>
                    <a:pt x="9" y="0"/>
                  </a:cubicBezTo>
                  <a:cubicBezTo>
                    <a:pt x="7" y="0"/>
                    <a:pt x="3" y="3"/>
                    <a:pt x="2" y="5"/>
                  </a:cubicBezTo>
                  <a:cubicBezTo>
                    <a:pt x="0" y="8"/>
                    <a:pt x="2" y="15"/>
                    <a:pt x="3" y="18"/>
                  </a:cubicBezTo>
                  <a:cubicBezTo>
                    <a:pt x="5" y="22"/>
                    <a:pt x="7" y="26"/>
                    <a:pt x="10" y="29"/>
                  </a:cubicBezTo>
                  <a:cubicBezTo>
                    <a:pt x="12" y="32"/>
                    <a:pt x="15" y="32"/>
                    <a:pt x="19" y="31"/>
                  </a:cubicBezTo>
                  <a:cubicBezTo>
                    <a:pt x="22" y="31"/>
                    <a:pt x="27" y="31"/>
                    <a:pt x="28" y="28"/>
                  </a:cubicBezTo>
                  <a:cubicBezTo>
                    <a:pt x="30" y="26"/>
                    <a:pt x="30" y="18"/>
                    <a:pt x="28" y="16"/>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sp>
        <p:nvSpPr>
          <p:cNvPr id="42" name="Freeform 109">
            <a:extLst>
              <a:ext uri="{FF2B5EF4-FFF2-40B4-BE49-F238E27FC236}">
                <a16:creationId xmlns:a16="http://schemas.microsoft.com/office/drawing/2014/main" id="{DA39A59E-8A59-7EA9-AD5A-1EF9371AE3BC}"/>
              </a:ext>
            </a:extLst>
          </p:cNvPr>
          <p:cNvSpPr>
            <a:spLocks/>
          </p:cNvSpPr>
          <p:nvPr/>
        </p:nvSpPr>
        <p:spPr bwMode="auto">
          <a:xfrm>
            <a:off x="2732103" y="3607627"/>
            <a:ext cx="910087" cy="1212408"/>
          </a:xfrm>
          <a:custGeom>
            <a:avLst/>
            <a:gdLst/>
            <a:ahLst/>
            <a:cxnLst>
              <a:cxn ang="0">
                <a:pos x="480" y="297"/>
              </a:cxn>
              <a:cxn ang="0">
                <a:pos x="483" y="257"/>
              </a:cxn>
              <a:cxn ang="0">
                <a:pos x="476" y="216"/>
              </a:cxn>
              <a:cxn ang="0">
                <a:pos x="458" y="173"/>
              </a:cxn>
              <a:cxn ang="0">
                <a:pos x="446" y="106"/>
              </a:cxn>
              <a:cxn ang="0">
                <a:pos x="445" y="78"/>
              </a:cxn>
              <a:cxn ang="0">
                <a:pos x="401" y="61"/>
              </a:cxn>
              <a:cxn ang="0">
                <a:pos x="426" y="54"/>
              </a:cxn>
              <a:cxn ang="0">
                <a:pos x="419" y="31"/>
              </a:cxn>
              <a:cxn ang="0">
                <a:pos x="405" y="38"/>
              </a:cxn>
              <a:cxn ang="0">
                <a:pos x="398" y="38"/>
              </a:cxn>
              <a:cxn ang="0">
                <a:pos x="390" y="49"/>
              </a:cxn>
              <a:cxn ang="0">
                <a:pos x="352" y="57"/>
              </a:cxn>
              <a:cxn ang="0">
                <a:pos x="321" y="60"/>
              </a:cxn>
              <a:cxn ang="0">
                <a:pos x="304" y="84"/>
              </a:cxn>
              <a:cxn ang="0">
                <a:pos x="286" y="66"/>
              </a:cxn>
              <a:cxn ang="0">
                <a:pos x="282" y="34"/>
              </a:cxn>
              <a:cxn ang="0">
                <a:pos x="256" y="48"/>
              </a:cxn>
              <a:cxn ang="0">
                <a:pos x="223" y="42"/>
              </a:cxn>
              <a:cxn ang="0">
                <a:pos x="222" y="10"/>
              </a:cxn>
              <a:cxn ang="0">
                <a:pos x="187" y="11"/>
              </a:cxn>
              <a:cxn ang="0">
                <a:pos x="157" y="1"/>
              </a:cxn>
              <a:cxn ang="0">
                <a:pos x="163" y="30"/>
              </a:cxn>
              <a:cxn ang="0">
                <a:pos x="173" y="41"/>
              </a:cxn>
              <a:cxn ang="0">
                <a:pos x="155" y="59"/>
              </a:cxn>
              <a:cxn ang="0">
                <a:pos x="158" y="74"/>
              </a:cxn>
              <a:cxn ang="0">
                <a:pos x="169" y="96"/>
              </a:cxn>
              <a:cxn ang="0">
                <a:pos x="169" y="101"/>
              </a:cxn>
              <a:cxn ang="0">
                <a:pos x="138" y="113"/>
              </a:cxn>
              <a:cxn ang="0">
                <a:pos x="123" y="134"/>
              </a:cxn>
              <a:cxn ang="0">
                <a:pos x="96" y="112"/>
              </a:cxn>
              <a:cxn ang="0">
                <a:pos x="66" y="146"/>
              </a:cxn>
              <a:cxn ang="0">
                <a:pos x="56" y="203"/>
              </a:cxn>
              <a:cxn ang="0">
                <a:pos x="59" y="228"/>
              </a:cxn>
              <a:cxn ang="0">
                <a:pos x="43" y="265"/>
              </a:cxn>
              <a:cxn ang="0">
                <a:pos x="0" y="283"/>
              </a:cxn>
              <a:cxn ang="0">
                <a:pos x="10" y="324"/>
              </a:cxn>
              <a:cxn ang="0">
                <a:pos x="4" y="351"/>
              </a:cxn>
              <a:cxn ang="0">
                <a:pos x="1" y="377"/>
              </a:cxn>
              <a:cxn ang="0">
                <a:pos x="13" y="414"/>
              </a:cxn>
              <a:cxn ang="0">
                <a:pos x="28" y="457"/>
              </a:cxn>
              <a:cxn ang="0">
                <a:pos x="79" y="505"/>
              </a:cxn>
              <a:cxn ang="0">
                <a:pos x="95" y="563"/>
              </a:cxn>
              <a:cxn ang="0">
                <a:pos x="110" y="637"/>
              </a:cxn>
              <a:cxn ang="0">
                <a:pos x="147" y="627"/>
              </a:cxn>
              <a:cxn ang="0">
                <a:pos x="189" y="640"/>
              </a:cxn>
              <a:cxn ang="0">
                <a:pos x="233" y="655"/>
              </a:cxn>
              <a:cxn ang="0">
                <a:pos x="289" y="643"/>
              </a:cxn>
              <a:cxn ang="0">
                <a:pos x="341" y="629"/>
              </a:cxn>
              <a:cxn ang="0">
                <a:pos x="375" y="634"/>
              </a:cxn>
              <a:cxn ang="0">
                <a:pos x="364" y="603"/>
              </a:cxn>
              <a:cxn ang="0">
                <a:pos x="398" y="571"/>
              </a:cxn>
              <a:cxn ang="0">
                <a:pos x="418" y="552"/>
              </a:cxn>
              <a:cxn ang="0">
                <a:pos x="398" y="517"/>
              </a:cxn>
              <a:cxn ang="0">
                <a:pos x="365" y="488"/>
              </a:cxn>
              <a:cxn ang="0">
                <a:pos x="354" y="445"/>
              </a:cxn>
              <a:cxn ang="0">
                <a:pos x="339" y="413"/>
              </a:cxn>
              <a:cxn ang="0">
                <a:pos x="361" y="401"/>
              </a:cxn>
              <a:cxn ang="0">
                <a:pos x="392" y="392"/>
              </a:cxn>
              <a:cxn ang="0">
                <a:pos x="412" y="380"/>
              </a:cxn>
              <a:cxn ang="0">
                <a:pos x="446" y="363"/>
              </a:cxn>
              <a:cxn ang="0">
                <a:pos x="472" y="359"/>
              </a:cxn>
              <a:cxn ang="0">
                <a:pos x="496" y="326"/>
              </a:cxn>
            </a:cxnLst>
            <a:rect l="0" t="0" r="r" b="b"/>
            <a:pathLst>
              <a:path w="496" h="661">
                <a:moveTo>
                  <a:pt x="496" y="323"/>
                </a:moveTo>
                <a:cubicBezTo>
                  <a:pt x="495" y="322"/>
                  <a:pt x="495" y="321"/>
                  <a:pt x="494" y="320"/>
                </a:cubicBezTo>
                <a:cubicBezTo>
                  <a:pt x="494" y="319"/>
                  <a:pt x="493" y="318"/>
                  <a:pt x="492" y="317"/>
                </a:cubicBezTo>
                <a:cubicBezTo>
                  <a:pt x="492" y="317"/>
                  <a:pt x="491" y="317"/>
                  <a:pt x="491" y="316"/>
                </a:cubicBezTo>
                <a:cubicBezTo>
                  <a:pt x="491" y="316"/>
                  <a:pt x="491" y="315"/>
                  <a:pt x="490" y="314"/>
                </a:cubicBezTo>
                <a:cubicBezTo>
                  <a:pt x="490" y="312"/>
                  <a:pt x="490" y="311"/>
                  <a:pt x="489" y="309"/>
                </a:cubicBezTo>
                <a:cubicBezTo>
                  <a:pt x="488" y="308"/>
                  <a:pt x="488" y="308"/>
                  <a:pt x="487" y="307"/>
                </a:cubicBezTo>
                <a:cubicBezTo>
                  <a:pt x="486" y="306"/>
                  <a:pt x="484" y="306"/>
                  <a:pt x="483" y="305"/>
                </a:cubicBezTo>
                <a:cubicBezTo>
                  <a:pt x="482" y="304"/>
                  <a:pt x="481" y="303"/>
                  <a:pt x="479" y="302"/>
                </a:cubicBezTo>
                <a:cubicBezTo>
                  <a:pt x="478" y="301"/>
                  <a:pt x="478" y="301"/>
                  <a:pt x="478" y="301"/>
                </a:cubicBezTo>
                <a:cubicBezTo>
                  <a:pt x="477" y="300"/>
                  <a:pt x="476" y="299"/>
                  <a:pt x="477" y="298"/>
                </a:cubicBezTo>
                <a:cubicBezTo>
                  <a:pt x="478" y="298"/>
                  <a:pt x="479" y="298"/>
                  <a:pt x="479" y="297"/>
                </a:cubicBezTo>
                <a:cubicBezTo>
                  <a:pt x="479" y="297"/>
                  <a:pt x="480" y="297"/>
                  <a:pt x="480" y="297"/>
                </a:cubicBezTo>
                <a:cubicBezTo>
                  <a:pt x="480" y="296"/>
                  <a:pt x="481" y="296"/>
                  <a:pt x="481" y="295"/>
                </a:cubicBezTo>
                <a:cubicBezTo>
                  <a:pt x="481" y="293"/>
                  <a:pt x="480" y="291"/>
                  <a:pt x="480" y="289"/>
                </a:cubicBezTo>
                <a:cubicBezTo>
                  <a:pt x="480" y="290"/>
                  <a:pt x="479" y="288"/>
                  <a:pt x="479" y="288"/>
                </a:cubicBezTo>
                <a:cubicBezTo>
                  <a:pt x="479" y="288"/>
                  <a:pt x="478" y="288"/>
                  <a:pt x="478" y="287"/>
                </a:cubicBezTo>
                <a:cubicBezTo>
                  <a:pt x="478" y="287"/>
                  <a:pt x="478" y="286"/>
                  <a:pt x="478" y="286"/>
                </a:cubicBezTo>
                <a:cubicBezTo>
                  <a:pt x="477" y="284"/>
                  <a:pt x="475" y="282"/>
                  <a:pt x="474" y="280"/>
                </a:cubicBezTo>
                <a:cubicBezTo>
                  <a:pt x="475" y="279"/>
                  <a:pt x="476" y="278"/>
                  <a:pt x="477" y="278"/>
                </a:cubicBezTo>
                <a:cubicBezTo>
                  <a:pt x="476" y="278"/>
                  <a:pt x="475" y="279"/>
                  <a:pt x="474" y="278"/>
                </a:cubicBezTo>
                <a:cubicBezTo>
                  <a:pt x="474" y="277"/>
                  <a:pt x="474" y="274"/>
                  <a:pt x="474" y="273"/>
                </a:cubicBezTo>
                <a:cubicBezTo>
                  <a:pt x="474" y="270"/>
                  <a:pt x="473" y="269"/>
                  <a:pt x="477" y="268"/>
                </a:cubicBezTo>
                <a:cubicBezTo>
                  <a:pt x="479" y="268"/>
                  <a:pt x="481" y="268"/>
                  <a:pt x="482" y="266"/>
                </a:cubicBezTo>
                <a:cubicBezTo>
                  <a:pt x="482" y="265"/>
                  <a:pt x="482" y="265"/>
                  <a:pt x="482" y="265"/>
                </a:cubicBezTo>
                <a:cubicBezTo>
                  <a:pt x="482" y="262"/>
                  <a:pt x="482" y="260"/>
                  <a:pt x="483" y="257"/>
                </a:cubicBezTo>
                <a:cubicBezTo>
                  <a:pt x="483" y="254"/>
                  <a:pt x="485" y="251"/>
                  <a:pt x="482" y="249"/>
                </a:cubicBezTo>
                <a:cubicBezTo>
                  <a:pt x="482" y="248"/>
                  <a:pt x="479" y="247"/>
                  <a:pt x="479" y="246"/>
                </a:cubicBezTo>
                <a:cubicBezTo>
                  <a:pt x="478" y="245"/>
                  <a:pt x="479" y="245"/>
                  <a:pt x="479" y="244"/>
                </a:cubicBezTo>
                <a:cubicBezTo>
                  <a:pt x="479" y="243"/>
                  <a:pt x="478" y="242"/>
                  <a:pt x="478" y="240"/>
                </a:cubicBezTo>
                <a:cubicBezTo>
                  <a:pt x="478" y="240"/>
                  <a:pt x="478" y="238"/>
                  <a:pt x="478" y="238"/>
                </a:cubicBezTo>
                <a:cubicBezTo>
                  <a:pt x="477" y="237"/>
                  <a:pt x="476" y="237"/>
                  <a:pt x="476" y="237"/>
                </a:cubicBezTo>
                <a:cubicBezTo>
                  <a:pt x="476" y="237"/>
                  <a:pt x="476" y="236"/>
                  <a:pt x="475" y="236"/>
                </a:cubicBezTo>
                <a:cubicBezTo>
                  <a:pt x="475" y="236"/>
                  <a:pt x="475" y="236"/>
                  <a:pt x="474" y="235"/>
                </a:cubicBezTo>
                <a:cubicBezTo>
                  <a:pt x="474" y="234"/>
                  <a:pt x="473" y="231"/>
                  <a:pt x="473" y="230"/>
                </a:cubicBezTo>
                <a:cubicBezTo>
                  <a:pt x="473" y="228"/>
                  <a:pt x="473" y="227"/>
                  <a:pt x="473" y="225"/>
                </a:cubicBezTo>
                <a:cubicBezTo>
                  <a:pt x="472" y="223"/>
                  <a:pt x="472" y="224"/>
                  <a:pt x="473" y="223"/>
                </a:cubicBezTo>
                <a:cubicBezTo>
                  <a:pt x="474" y="221"/>
                  <a:pt x="475" y="221"/>
                  <a:pt x="475" y="219"/>
                </a:cubicBezTo>
                <a:cubicBezTo>
                  <a:pt x="476" y="218"/>
                  <a:pt x="476" y="217"/>
                  <a:pt x="476" y="216"/>
                </a:cubicBezTo>
                <a:cubicBezTo>
                  <a:pt x="476" y="215"/>
                  <a:pt x="477" y="213"/>
                  <a:pt x="477" y="212"/>
                </a:cubicBezTo>
                <a:cubicBezTo>
                  <a:pt x="476" y="209"/>
                  <a:pt x="472" y="209"/>
                  <a:pt x="470" y="206"/>
                </a:cubicBezTo>
                <a:cubicBezTo>
                  <a:pt x="470" y="206"/>
                  <a:pt x="470" y="205"/>
                  <a:pt x="470" y="205"/>
                </a:cubicBezTo>
                <a:cubicBezTo>
                  <a:pt x="469" y="203"/>
                  <a:pt x="469" y="201"/>
                  <a:pt x="467" y="200"/>
                </a:cubicBezTo>
                <a:cubicBezTo>
                  <a:pt x="466" y="198"/>
                  <a:pt x="465" y="198"/>
                  <a:pt x="464" y="197"/>
                </a:cubicBezTo>
                <a:cubicBezTo>
                  <a:pt x="463" y="196"/>
                  <a:pt x="462" y="196"/>
                  <a:pt x="461" y="195"/>
                </a:cubicBezTo>
                <a:cubicBezTo>
                  <a:pt x="459" y="194"/>
                  <a:pt x="458" y="193"/>
                  <a:pt x="457" y="191"/>
                </a:cubicBezTo>
                <a:cubicBezTo>
                  <a:pt x="456" y="190"/>
                  <a:pt x="455" y="189"/>
                  <a:pt x="453" y="188"/>
                </a:cubicBezTo>
                <a:cubicBezTo>
                  <a:pt x="453" y="187"/>
                  <a:pt x="451" y="187"/>
                  <a:pt x="451" y="185"/>
                </a:cubicBezTo>
                <a:cubicBezTo>
                  <a:pt x="451" y="185"/>
                  <a:pt x="452" y="184"/>
                  <a:pt x="452" y="184"/>
                </a:cubicBezTo>
                <a:cubicBezTo>
                  <a:pt x="452" y="184"/>
                  <a:pt x="452" y="183"/>
                  <a:pt x="452" y="183"/>
                </a:cubicBezTo>
                <a:cubicBezTo>
                  <a:pt x="453" y="181"/>
                  <a:pt x="454" y="179"/>
                  <a:pt x="455" y="177"/>
                </a:cubicBezTo>
                <a:cubicBezTo>
                  <a:pt x="456" y="176"/>
                  <a:pt x="457" y="175"/>
                  <a:pt x="458" y="173"/>
                </a:cubicBezTo>
                <a:cubicBezTo>
                  <a:pt x="458" y="172"/>
                  <a:pt x="459" y="171"/>
                  <a:pt x="459" y="170"/>
                </a:cubicBezTo>
                <a:cubicBezTo>
                  <a:pt x="460" y="169"/>
                  <a:pt x="461" y="169"/>
                  <a:pt x="461" y="169"/>
                </a:cubicBezTo>
                <a:cubicBezTo>
                  <a:pt x="462" y="168"/>
                  <a:pt x="463" y="165"/>
                  <a:pt x="464" y="164"/>
                </a:cubicBezTo>
                <a:cubicBezTo>
                  <a:pt x="466" y="162"/>
                  <a:pt x="467" y="161"/>
                  <a:pt x="468" y="158"/>
                </a:cubicBezTo>
                <a:cubicBezTo>
                  <a:pt x="469" y="156"/>
                  <a:pt x="469" y="154"/>
                  <a:pt x="469" y="151"/>
                </a:cubicBezTo>
                <a:cubicBezTo>
                  <a:pt x="469" y="149"/>
                  <a:pt x="470" y="145"/>
                  <a:pt x="469" y="143"/>
                </a:cubicBezTo>
                <a:cubicBezTo>
                  <a:pt x="468" y="140"/>
                  <a:pt x="466" y="137"/>
                  <a:pt x="465" y="135"/>
                </a:cubicBezTo>
                <a:cubicBezTo>
                  <a:pt x="463" y="130"/>
                  <a:pt x="462" y="126"/>
                  <a:pt x="460" y="121"/>
                </a:cubicBezTo>
                <a:cubicBezTo>
                  <a:pt x="460" y="119"/>
                  <a:pt x="459" y="116"/>
                  <a:pt x="459" y="114"/>
                </a:cubicBezTo>
                <a:cubicBezTo>
                  <a:pt x="458" y="112"/>
                  <a:pt x="459" y="109"/>
                  <a:pt x="459" y="107"/>
                </a:cubicBezTo>
                <a:cubicBezTo>
                  <a:pt x="459" y="106"/>
                  <a:pt x="458" y="101"/>
                  <a:pt x="457" y="102"/>
                </a:cubicBezTo>
                <a:cubicBezTo>
                  <a:pt x="456" y="103"/>
                  <a:pt x="454" y="106"/>
                  <a:pt x="452" y="106"/>
                </a:cubicBezTo>
                <a:cubicBezTo>
                  <a:pt x="450" y="107"/>
                  <a:pt x="447" y="106"/>
                  <a:pt x="446" y="106"/>
                </a:cubicBezTo>
                <a:cubicBezTo>
                  <a:pt x="445" y="105"/>
                  <a:pt x="444" y="104"/>
                  <a:pt x="443" y="103"/>
                </a:cubicBezTo>
                <a:cubicBezTo>
                  <a:pt x="441" y="102"/>
                  <a:pt x="438" y="101"/>
                  <a:pt x="437" y="100"/>
                </a:cubicBezTo>
                <a:cubicBezTo>
                  <a:pt x="437" y="100"/>
                  <a:pt x="437" y="99"/>
                  <a:pt x="437" y="98"/>
                </a:cubicBezTo>
                <a:cubicBezTo>
                  <a:pt x="437" y="98"/>
                  <a:pt x="436" y="97"/>
                  <a:pt x="436" y="96"/>
                </a:cubicBezTo>
                <a:cubicBezTo>
                  <a:pt x="439" y="94"/>
                  <a:pt x="442" y="95"/>
                  <a:pt x="445" y="95"/>
                </a:cubicBezTo>
                <a:cubicBezTo>
                  <a:pt x="447" y="95"/>
                  <a:pt x="448" y="94"/>
                  <a:pt x="450" y="94"/>
                </a:cubicBezTo>
                <a:cubicBezTo>
                  <a:pt x="451" y="93"/>
                  <a:pt x="452" y="93"/>
                  <a:pt x="453" y="93"/>
                </a:cubicBezTo>
                <a:cubicBezTo>
                  <a:pt x="454" y="93"/>
                  <a:pt x="455" y="93"/>
                  <a:pt x="456" y="93"/>
                </a:cubicBezTo>
                <a:cubicBezTo>
                  <a:pt x="456" y="92"/>
                  <a:pt x="455" y="92"/>
                  <a:pt x="455" y="91"/>
                </a:cubicBezTo>
                <a:cubicBezTo>
                  <a:pt x="454" y="90"/>
                  <a:pt x="454" y="90"/>
                  <a:pt x="454" y="89"/>
                </a:cubicBezTo>
                <a:cubicBezTo>
                  <a:pt x="453" y="88"/>
                  <a:pt x="452" y="87"/>
                  <a:pt x="451" y="86"/>
                </a:cubicBezTo>
                <a:cubicBezTo>
                  <a:pt x="450" y="84"/>
                  <a:pt x="449" y="83"/>
                  <a:pt x="448" y="81"/>
                </a:cubicBezTo>
                <a:cubicBezTo>
                  <a:pt x="447" y="80"/>
                  <a:pt x="446" y="80"/>
                  <a:pt x="445" y="78"/>
                </a:cubicBezTo>
                <a:cubicBezTo>
                  <a:pt x="443" y="76"/>
                  <a:pt x="440" y="74"/>
                  <a:pt x="438" y="72"/>
                </a:cubicBezTo>
                <a:cubicBezTo>
                  <a:pt x="437" y="72"/>
                  <a:pt x="436" y="71"/>
                  <a:pt x="434" y="71"/>
                </a:cubicBezTo>
                <a:cubicBezTo>
                  <a:pt x="434" y="69"/>
                  <a:pt x="426" y="67"/>
                  <a:pt x="426" y="70"/>
                </a:cubicBezTo>
                <a:cubicBezTo>
                  <a:pt x="427" y="72"/>
                  <a:pt x="431" y="73"/>
                  <a:pt x="431" y="75"/>
                </a:cubicBezTo>
                <a:cubicBezTo>
                  <a:pt x="431" y="77"/>
                  <a:pt x="428" y="75"/>
                  <a:pt x="427" y="74"/>
                </a:cubicBezTo>
                <a:cubicBezTo>
                  <a:pt x="425" y="73"/>
                  <a:pt x="424" y="73"/>
                  <a:pt x="422" y="73"/>
                </a:cubicBezTo>
                <a:cubicBezTo>
                  <a:pt x="421" y="72"/>
                  <a:pt x="421" y="72"/>
                  <a:pt x="420" y="72"/>
                </a:cubicBezTo>
                <a:cubicBezTo>
                  <a:pt x="418" y="71"/>
                  <a:pt x="418" y="72"/>
                  <a:pt x="416" y="72"/>
                </a:cubicBezTo>
                <a:cubicBezTo>
                  <a:pt x="415" y="72"/>
                  <a:pt x="413" y="72"/>
                  <a:pt x="412" y="71"/>
                </a:cubicBezTo>
                <a:cubicBezTo>
                  <a:pt x="410" y="70"/>
                  <a:pt x="410" y="69"/>
                  <a:pt x="409" y="67"/>
                </a:cubicBezTo>
                <a:cubicBezTo>
                  <a:pt x="408" y="66"/>
                  <a:pt x="405" y="65"/>
                  <a:pt x="404" y="63"/>
                </a:cubicBezTo>
                <a:cubicBezTo>
                  <a:pt x="403" y="63"/>
                  <a:pt x="403" y="61"/>
                  <a:pt x="402" y="61"/>
                </a:cubicBezTo>
                <a:cubicBezTo>
                  <a:pt x="402" y="61"/>
                  <a:pt x="401" y="61"/>
                  <a:pt x="401" y="61"/>
                </a:cubicBezTo>
                <a:cubicBezTo>
                  <a:pt x="399" y="61"/>
                  <a:pt x="398" y="60"/>
                  <a:pt x="397" y="60"/>
                </a:cubicBezTo>
                <a:cubicBezTo>
                  <a:pt x="396" y="59"/>
                  <a:pt x="396" y="59"/>
                  <a:pt x="395" y="59"/>
                </a:cubicBezTo>
                <a:cubicBezTo>
                  <a:pt x="394" y="58"/>
                  <a:pt x="394" y="58"/>
                  <a:pt x="396" y="56"/>
                </a:cubicBezTo>
                <a:cubicBezTo>
                  <a:pt x="397" y="55"/>
                  <a:pt x="397" y="55"/>
                  <a:pt x="399" y="55"/>
                </a:cubicBezTo>
                <a:cubicBezTo>
                  <a:pt x="399" y="58"/>
                  <a:pt x="403" y="57"/>
                  <a:pt x="405" y="57"/>
                </a:cubicBezTo>
                <a:cubicBezTo>
                  <a:pt x="406" y="59"/>
                  <a:pt x="405" y="61"/>
                  <a:pt x="407" y="62"/>
                </a:cubicBezTo>
                <a:cubicBezTo>
                  <a:pt x="409" y="63"/>
                  <a:pt x="410" y="61"/>
                  <a:pt x="410" y="59"/>
                </a:cubicBezTo>
                <a:cubicBezTo>
                  <a:pt x="410" y="59"/>
                  <a:pt x="410" y="58"/>
                  <a:pt x="410" y="57"/>
                </a:cubicBezTo>
                <a:cubicBezTo>
                  <a:pt x="410" y="56"/>
                  <a:pt x="410" y="56"/>
                  <a:pt x="410" y="55"/>
                </a:cubicBezTo>
                <a:cubicBezTo>
                  <a:pt x="410" y="53"/>
                  <a:pt x="409" y="51"/>
                  <a:pt x="411" y="50"/>
                </a:cubicBezTo>
                <a:cubicBezTo>
                  <a:pt x="413" y="50"/>
                  <a:pt x="413" y="52"/>
                  <a:pt x="415" y="52"/>
                </a:cubicBezTo>
                <a:cubicBezTo>
                  <a:pt x="416" y="52"/>
                  <a:pt x="416" y="50"/>
                  <a:pt x="418" y="50"/>
                </a:cubicBezTo>
                <a:cubicBezTo>
                  <a:pt x="421" y="50"/>
                  <a:pt x="423" y="53"/>
                  <a:pt x="426" y="54"/>
                </a:cubicBezTo>
                <a:cubicBezTo>
                  <a:pt x="429" y="55"/>
                  <a:pt x="429" y="53"/>
                  <a:pt x="429" y="50"/>
                </a:cubicBezTo>
                <a:cubicBezTo>
                  <a:pt x="428" y="50"/>
                  <a:pt x="427" y="50"/>
                  <a:pt x="425" y="49"/>
                </a:cubicBezTo>
                <a:cubicBezTo>
                  <a:pt x="424" y="49"/>
                  <a:pt x="424" y="48"/>
                  <a:pt x="424" y="47"/>
                </a:cubicBezTo>
                <a:cubicBezTo>
                  <a:pt x="422" y="46"/>
                  <a:pt x="420" y="46"/>
                  <a:pt x="419" y="46"/>
                </a:cubicBezTo>
                <a:cubicBezTo>
                  <a:pt x="418" y="45"/>
                  <a:pt x="417" y="45"/>
                  <a:pt x="416" y="44"/>
                </a:cubicBezTo>
                <a:cubicBezTo>
                  <a:pt x="415" y="44"/>
                  <a:pt x="413" y="43"/>
                  <a:pt x="414" y="42"/>
                </a:cubicBezTo>
                <a:cubicBezTo>
                  <a:pt x="415" y="41"/>
                  <a:pt x="418" y="40"/>
                  <a:pt x="419" y="40"/>
                </a:cubicBezTo>
                <a:cubicBezTo>
                  <a:pt x="419" y="39"/>
                  <a:pt x="419" y="39"/>
                  <a:pt x="420" y="39"/>
                </a:cubicBezTo>
                <a:cubicBezTo>
                  <a:pt x="420" y="38"/>
                  <a:pt x="420" y="38"/>
                  <a:pt x="420" y="37"/>
                </a:cubicBezTo>
                <a:cubicBezTo>
                  <a:pt x="420" y="36"/>
                  <a:pt x="421" y="36"/>
                  <a:pt x="422" y="36"/>
                </a:cubicBezTo>
                <a:cubicBezTo>
                  <a:pt x="424" y="35"/>
                  <a:pt x="425" y="36"/>
                  <a:pt x="425" y="34"/>
                </a:cubicBezTo>
                <a:cubicBezTo>
                  <a:pt x="425" y="33"/>
                  <a:pt x="425" y="32"/>
                  <a:pt x="424" y="31"/>
                </a:cubicBezTo>
                <a:cubicBezTo>
                  <a:pt x="422" y="31"/>
                  <a:pt x="421" y="31"/>
                  <a:pt x="419" y="31"/>
                </a:cubicBezTo>
                <a:cubicBezTo>
                  <a:pt x="418" y="32"/>
                  <a:pt x="417" y="32"/>
                  <a:pt x="416" y="32"/>
                </a:cubicBezTo>
                <a:cubicBezTo>
                  <a:pt x="415" y="32"/>
                  <a:pt x="415" y="31"/>
                  <a:pt x="414" y="31"/>
                </a:cubicBezTo>
                <a:cubicBezTo>
                  <a:pt x="414" y="31"/>
                  <a:pt x="414" y="31"/>
                  <a:pt x="413" y="31"/>
                </a:cubicBezTo>
                <a:cubicBezTo>
                  <a:pt x="413" y="31"/>
                  <a:pt x="413" y="30"/>
                  <a:pt x="413" y="30"/>
                </a:cubicBezTo>
                <a:cubicBezTo>
                  <a:pt x="412" y="30"/>
                  <a:pt x="411" y="30"/>
                  <a:pt x="410" y="30"/>
                </a:cubicBezTo>
                <a:cubicBezTo>
                  <a:pt x="410" y="31"/>
                  <a:pt x="410" y="32"/>
                  <a:pt x="410" y="33"/>
                </a:cubicBezTo>
                <a:cubicBezTo>
                  <a:pt x="412" y="33"/>
                  <a:pt x="413" y="34"/>
                  <a:pt x="414" y="35"/>
                </a:cubicBezTo>
                <a:cubicBezTo>
                  <a:pt x="416" y="35"/>
                  <a:pt x="419" y="35"/>
                  <a:pt x="419" y="36"/>
                </a:cubicBezTo>
                <a:cubicBezTo>
                  <a:pt x="418" y="37"/>
                  <a:pt x="417" y="38"/>
                  <a:pt x="416" y="38"/>
                </a:cubicBezTo>
                <a:cubicBezTo>
                  <a:pt x="416" y="38"/>
                  <a:pt x="415" y="38"/>
                  <a:pt x="414" y="38"/>
                </a:cubicBezTo>
                <a:cubicBezTo>
                  <a:pt x="413" y="38"/>
                  <a:pt x="411" y="40"/>
                  <a:pt x="410" y="39"/>
                </a:cubicBezTo>
                <a:cubicBezTo>
                  <a:pt x="409" y="39"/>
                  <a:pt x="409" y="37"/>
                  <a:pt x="408" y="37"/>
                </a:cubicBezTo>
                <a:cubicBezTo>
                  <a:pt x="406" y="36"/>
                  <a:pt x="406" y="37"/>
                  <a:pt x="405" y="38"/>
                </a:cubicBezTo>
                <a:cubicBezTo>
                  <a:pt x="404" y="36"/>
                  <a:pt x="402" y="33"/>
                  <a:pt x="404" y="31"/>
                </a:cubicBezTo>
                <a:cubicBezTo>
                  <a:pt x="404" y="31"/>
                  <a:pt x="404" y="30"/>
                  <a:pt x="405" y="30"/>
                </a:cubicBezTo>
                <a:cubicBezTo>
                  <a:pt x="405" y="30"/>
                  <a:pt x="406" y="30"/>
                  <a:pt x="406" y="30"/>
                </a:cubicBezTo>
                <a:cubicBezTo>
                  <a:pt x="407" y="30"/>
                  <a:pt x="408" y="29"/>
                  <a:pt x="408" y="29"/>
                </a:cubicBezTo>
                <a:cubicBezTo>
                  <a:pt x="409" y="28"/>
                  <a:pt x="408" y="28"/>
                  <a:pt x="407" y="27"/>
                </a:cubicBezTo>
                <a:cubicBezTo>
                  <a:pt x="407" y="27"/>
                  <a:pt x="408" y="27"/>
                  <a:pt x="408" y="26"/>
                </a:cubicBezTo>
                <a:cubicBezTo>
                  <a:pt x="408" y="25"/>
                  <a:pt x="409" y="24"/>
                  <a:pt x="408" y="23"/>
                </a:cubicBezTo>
                <a:cubicBezTo>
                  <a:pt x="406" y="22"/>
                  <a:pt x="403" y="23"/>
                  <a:pt x="402" y="24"/>
                </a:cubicBezTo>
                <a:cubicBezTo>
                  <a:pt x="401" y="26"/>
                  <a:pt x="401" y="27"/>
                  <a:pt x="401" y="28"/>
                </a:cubicBezTo>
                <a:cubicBezTo>
                  <a:pt x="401" y="29"/>
                  <a:pt x="401" y="29"/>
                  <a:pt x="401" y="30"/>
                </a:cubicBezTo>
                <a:cubicBezTo>
                  <a:pt x="401" y="30"/>
                  <a:pt x="401" y="30"/>
                  <a:pt x="400" y="30"/>
                </a:cubicBezTo>
                <a:cubicBezTo>
                  <a:pt x="400" y="30"/>
                  <a:pt x="400" y="31"/>
                  <a:pt x="399" y="31"/>
                </a:cubicBezTo>
                <a:cubicBezTo>
                  <a:pt x="398" y="33"/>
                  <a:pt x="397" y="36"/>
                  <a:pt x="398" y="38"/>
                </a:cubicBezTo>
                <a:cubicBezTo>
                  <a:pt x="400" y="37"/>
                  <a:pt x="401" y="38"/>
                  <a:pt x="403" y="38"/>
                </a:cubicBezTo>
                <a:cubicBezTo>
                  <a:pt x="403" y="39"/>
                  <a:pt x="403" y="40"/>
                  <a:pt x="403" y="40"/>
                </a:cubicBezTo>
                <a:cubicBezTo>
                  <a:pt x="404" y="41"/>
                  <a:pt x="404" y="41"/>
                  <a:pt x="403" y="42"/>
                </a:cubicBezTo>
                <a:cubicBezTo>
                  <a:pt x="402" y="42"/>
                  <a:pt x="401" y="41"/>
                  <a:pt x="401" y="43"/>
                </a:cubicBezTo>
                <a:cubicBezTo>
                  <a:pt x="401" y="43"/>
                  <a:pt x="401" y="45"/>
                  <a:pt x="401" y="45"/>
                </a:cubicBezTo>
                <a:cubicBezTo>
                  <a:pt x="401" y="46"/>
                  <a:pt x="402" y="46"/>
                  <a:pt x="402" y="46"/>
                </a:cubicBezTo>
                <a:cubicBezTo>
                  <a:pt x="403" y="47"/>
                  <a:pt x="404" y="47"/>
                  <a:pt x="404" y="48"/>
                </a:cubicBezTo>
                <a:cubicBezTo>
                  <a:pt x="405" y="49"/>
                  <a:pt x="405" y="48"/>
                  <a:pt x="405" y="49"/>
                </a:cubicBezTo>
                <a:cubicBezTo>
                  <a:pt x="405" y="51"/>
                  <a:pt x="401" y="51"/>
                  <a:pt x="401" y="49"/>
                </a:cubicBezTo>
                <a:cubicBezTo>
                  <a:pt x="399" y="49"/>
                  <a:pt x="399" y="50"/>
                  <a:pt x="398" y="51"/>
                </a:cubicBezTo>
                <a:cubicBezTo>
                  <a:pt x="398" y="51"/>
                  <a:pt x="397" y="54"/>
                  <a:pt x="397" y="54"/>
                </a:cubicBezTo>
                <a:cubicBezTo>
                  <a:pt x="395" y="55"/>
                  <a:pt x="391" y="54"/>
                  <a:pt x="390" y="53"/>
                </a:cubicBezTo>
                <a:cubicBezTo>
                  <a:pt x="389" y="52"/>
                  <a:pt x="390" y="50"/>
                  <a:pt x="390" y="49"/>
                </a:cubicBezTo>
                <a:cubicBezTo>
                  <a:pt x="389" y="48"/>
                  <a:pt x="389" y="46"/>
                  <a:pt x="388" y="45"/>
                </a:cubicBezTo>
                <a:cubicBezTo>
                  <a:pt x="387" y="44"/>
                  <a:pt x="387" y="44"/>
                  <a:pt x="386" y="45"/>
                </a:cubicBezTo>
                <a:cubicBezTo>
                  <a:pt x="385" y="45"/>
                  <a:pt x="385" y="46"/>
                  <a:pt x="384" y="47"/>
                </a:cubicBezTo>
                <a:cubicBezTo>
                  <a:pt x="382" y="50"/>
                  <a:pt x="377" y="49"/>
                  <a:pt x="373" y="49"/>
                </a:cubicBezTo>
                <a:cubicBezTo>
                  <a:pt x="372" y="49"/>
                  <a:pt x="372" y="49"/>
                  <a:pt x="371" y="48"/>
                </a:cubicBezTo>
                <a:cubicBezTo>
                  <a:pt x="371" y="48"/>
                  <a:pt x="371" y="48"/>
                  <a:pt x="370" y="48"/>
                </a:cubicBezTo>
                <a:cubicBezTo>
                  <a:pt x="369" y="47"/>
                  <a:pt x="370" y="48"/>
                  <a:pt x="369" y="48"/>
                </a:cubicBezTo>
                <a:cubicBezTo>
                  <a:pt x="368" y="48"/>
                  <a:pt x="366" y="49"/>
                  <a:pt x="366" y="49"/>
                </a:cubicBezTo>
                <a:cubicBezTo>
                  <a:pt x="365" y="49"/>
                  <a:pt x="364" y="49"/>
                  <a:pt x="363" y="49"/>
                </a:cubicBezTo>
                <a:cubicBezTo>
                  <a:pt x="362" y="50"/>
                  <a:pt x="363" y="50"/>
                  <a:pt x="362" y="50"/>
                </a:cubicBezTo>
                <a:cubicBezTo>
                  <a:pt x="360" y="51"/>
                  <a:pt x="360" y="51"/>
                  <a:pt x="360" y="53"/>
                </a:cubicBezTo>
                <a:cubicBezTo>
                  <a:pt x="359" y="54"/>
                  <a:pt x="360" y="57"/>
                  <a:pt x="358" y="56"/>
                </a:cubicBezTo>
                <a:cubicBezTo>
                  <a:pt x="358" y="58"/>
                  <a:pt x="353" y="57"/>
                  <a:pt x="352" y="57"/>
                </a:cubicBezTo>
                <a:cubicBezTo>
                  <a:pt x="350" y="58"/>
                  <a:pt x="350" y="59"/>
                  <a:pt x="348" y="59"/>
                </a:cubicBezTo>
                <a:cubicBezTo>
                  <a:pt x="347" y="59"/>
                  <a:pt x="346" y="59"/>
                  <a:pt x="345" y="58"/>
                </a:cubicBezTo>
                <a:cubicBezTo>
                  <a:pt x="344" y="58"/>
                  <a:pt x="344" y="57"/>
                  <a:pt x="343" y="57"/>
                </a:cubicBezTo>
                <a:cubicBezTo>
                  <a:pt x="342" y="59"/>
                  <a:pt x="341" y="61"/>
                  <a:pt x="340" y="60"/>
                </a:cubicBezTo>
                <a:cubicBezTo>
                  <a:pt x="339" y="60"/>
                  <a:pt x="338" y="58"/>
                  <a:pt x="337" y="59"/>
                </a:cubicBezTo>
                <a:cubicBezTo>
                  <a:pt x="337" y="59"/>
                  <a:pt x="336" y="60"/>
                  <a:pt x="335" y="60"/>
                </a:cubicBezTo>
                <a:cubicBezTo>
                  <a:pt x="335" y="61"/>
                  <a:pt x="335" y="61"/>
                  <a:pt x="334" y="62"/>
                </a:cubicBezTo>
                <a:cubicBezTo>
                  <a:pt x="332" y="63"/>
                  <a:pt x="331" y="65"/>
                  <a:pt x="329" y="64"/>
                </a:cubicBezTo>
                <a:cubicBezTo>
                  <a:pt x="328" y="64"/>
                  <a:pt x="328" y="64"/>
                  <a:pt x="328" y="63"/>
                </a:cubicBezTo>
                <a:cubicBezTo>
                  <a:pt x="328" y="62"/>
                  <a:pt x="327" y="62"/>
                  <a:pt x="327" y="61"/>
                </a:cubicBezTo>
                <a:cubicBezTo>
                  <a:pt x="325" y="61"/>
                  <a:pt x="325" y="60"/>
                  <a:pt x="323" y="60"/>
                </a:cubicBezTo>
                <a:cubicBezTo>
                  <a:pt x="323" y="60"/>
                  <a:pt x="322" y="60"/>
                  <a:pt x="322" y="60"/>
                </a:cubicBezTo>
                <a:cubicBezTo>
                  <a:pt x="322" y="60"/>
                  <a:pt x="321" y="60"/>
                  <a:pt x="321" y="60"/>
                </a:cubicBezTo>
                <a:cubicBezTo>
                  <a:pt x="320" y="61"/>
                  <a:pt x="319" y="61"/>
                  <a:pt x="318" y="62"/>
                </a:cubicBezTo>
                <a:cubicBezTo>
                  <a:pt x="317" y="63"/>
                  <a:pt x="316" y="65"/>
                  <a:pt x="317" y="67"/>
                </a:cubicBezTo>
                <a:cubicBezTo>
                  <a:pt x="317" y="68"/>
                  <a:pt x="319" y="69"/>
                  <a:pt x="318" y="70"/>
                </a:cubicBezTo>
                <a:cubicBezTo>
                  <a:pt x="318" y="70"/>
                  <a:pt x="317" y="71"/>
                  <a:pt x="316" y="71"/>
                </a:cubicBezTo>
                <a:cubicBezTo>
                  <a:pt x="316" y="72"/>
                  <a:pt x="315" y="73"/>
                  <a:pt x="315" y="73"/>
                </a:cubicBezTo>
                <a:cubicBezTo>
                  <a:pt x="314" y="74"/>
                  <a:pt x="314" y="74"/>
                  <a:pt x="312" y="74"/>
                </a:cubicBezTo>
                <a:cubicBezTo>
                  <a:pt x="310" y="75"/>
                  <a:pt x="309" y="76"/>
                  <a:pt x="308" y="77"/>
                </a:cubicBezTo>
                <a:cubicBezTo>
                  <a:pt x="308" y="78"/>
                  <a:pt x="307" y="78"/>
                  <a:pt x="308" y="79"/>
                </a:cubicBezTo>
                <a:cubicBezTo>
                  <a:pt x="308" y="80"/>
                  <a:pt x="311" y="80"/>
                  <a:pt x="311" y="80"/>
                </a:cubicBezTo>
                <a:cubicBezTo>
                  <a:pt x="311" y="81"/>
                  <a:pt x="311" y="82"/>
                  <a:pt x="310" y="83"/>
                </a:cubicBezTo>
                <a:cubicBezTo>
                  <a:pt x="309" y="83"/>
                  <a:pt x="308" y="83"/>
                  <a:pt x="307" y="83"/>
                </a:cubicBezTo>
                <a:cubicBezTo>
                  <a:pt x="306" y="83"/>
                  <a:pt x="305" y="82"/>
                  <a:pt x="304" y="83"/>
                </a:cubicBezTo>
                <a:cubicBezTo>
                  <a:pt x="304" y="83"/>
                  <a:pt x="304" y="84"/>
                  <a:pt x="304" y="84"/>
                </a:cubicBezTo>
                <a:cubicBezTo>
                  <a:pt x="303" y="84"/>
                  <a:pt x="303" y="84"/>
                  <a:pt x="303" y="84"/>
                </a:cubicBezTo>
                <a:cubicBezTo>
                  <a:pt x="302" y="84"/>
                  <a:pt x="302" y="84"/>
                  <a:pt x="301" y="85"/>
                </a:cubicBezTo>
                <a:cubicBezTo>
                  <a:pt x="301" y="85"/>
                  <a:pt x="300" y="86"/>
                  <a:pt x="299" y="87"/>
                </a:cubicBezTo>
                <a:cubicBezTo>
                  <a:pt x="298" y="87"/>
                  <a:pt x="296" y="87"/>
                  <a:pt x="295" y="85"/>
                </a:cubicBezTo>
                <a:cubicBezTo>
                  <a:pt x="292" y="83"/>
                  <a:pt x="289" y="80"/>
                  <a:pt x="285" y="80"/>
                </a:cubicBezTo>
                <a:cubicBezTo>
                  <a:pt x="283" y="79"/>
                  <a:pt x="283" y="80"/>
                  <a:pt x="281" y="80"/>
                </a:cubicBezTo>
                <a:cubicBezTo>
                  <a:pt x="278" y="81"/>
                  <a:pt x="275" y="78"/>
                  <a:pt x="272" y="78"/>
                </a:cubicBezTo>
                <a:cubicBezTo>
                  <a:pt x="272" y="77"/>
                  <a:pt x="273" y="76"/>
                  <a:pt x="273" y="76"/>
                </a:cubicBezTo>
                <a:cubicBezTo>
                  <a:pt x="274" y="75"/>
                  <a:pt x="275" y="75"/>
                  <a:pt x="275" y="75"/>
                </a:cubicBezTo>
                <a:cubicBezTo>
                  <a:pt x="275" y="75"/>
                  <a:pt x="276" y="73"/>
                  <a:pt x="276" y="73"/>
                </a:cubicBezTo>
                <a:cubicBezTo>
                  <a:pt x="278" y="71"/>
                  <a:pt x="280" y="70"/>
                  <a:pt x="281" y="69"/>
                </a:cubicBezTo>
                <a:cubicBezTo>
                  <a:pt x="282" y="68"/>
                  <a:pt x="282" y="68"/>
                  <a:pt x="283" y="67"/>
                </a:cubicBezTo>
                <a:cubicBezTo>
                  <a:pt x="284" y="66"/>
                  <a:pt x="285" y="67"/>
                  <a:pt x="286" y="66"/>
                </a:cubicBezTo>
                <a:cubicBezTo>
                  <a:pt x="288" y="65"/>
                  <a:pt x="286" y="63"/>
                  <a:pt x="285" y="61"/>
                </a:cubicBezTo>
                <a:cubicBezTo>
                  <a:pt x="284" y="61"/>
                  <a:pt x="284" y="61"/>
                  <a:pt x="284" y="59"/>
                </a:cubicBezTo>
                <a:cubicBezTo>
                  <a:pt x="284" y="59"/>
                  <a:pt x="284" y="57"/>
                  <a:pt x="284" y="57"/>
                </a:cubicBezTo>
                <a:cubicBezTo>
                  <a:pt x="285" y="54"/>
                  <a:pt x="284" y="50"/>
                  <a:pt x="285" y="48"/>
                </a:cubicBezTo>
                <a:cubicBezTo>
                  <a:pt x="286" y="47"/>
                  <a:pt x="289" y="48"/>
                  <a:pt x="290" y="48"/>
                </a:cubicBezTo>
                <a:cubicBezTo>
                  <a:pt x="292" y="48"/>
                  <a:pt x="294" y="48"/>
                  <a:pt x="295" y="48"/>
                </a:cubicBezTo>
                <a:cubicBezTo>
                  <a:pt x="298" y="47"/>
                  <a:pt x="298" y="46"/>
                  <a:pt x="297" y="43"/>
                </a:cubicBezTo>
                <a:cubicBezTo>
                  <a:pt x="296" y="43"/>
                  <a:pt x="296" y="42"/>
                  <a:pt x="295" y="42"/>
                </a:cubicBezTo>
                <a:cubicBezTo>
                  <a:pt x="295" y="40"/>
                  <a:pt x="294" y="40"/>
                  <a:pt x="293" y="38"/>
                </a:cubicBezTo>
                <a:cubicBezTo>
                  <a:pt x="293" y="37"/>
                  <a:pt x="292" y="35"/>
                  <a:pt x="291" y="35"/>
                </a:cubicBezTo>
                <a:cubicBezTo>
                  <a:pt x="291" y="34"/>
                  <a:pt x="289" y="35"/>
                  <a:pt x="288" y="34"/>
                </a:cubicBezTo>
                <a:cubicBezTo>
                  <a:pt x="288" y="34"/>
                  <a:pt x="287" y="34"/>
                  <a:pt x="286" y="34"/>
                </a:cubicBezTo>
                <a:cubicBezTo>
                  <a:pt x="285" y="34"/>
                  <a:pt x="283" y="34"/>
                  <a:pt x="282" y="34"/>
                </a:cubicBezTo>
                <a:cubicBezTo>
                  <a:pt x="281" y="35"/>
                  <a:pt x="280" y="35"/>
                  <a:pt x="280" y="36"/>
                </a:cubicBezTo>
                <a:cubicBezTo>
                  <a:pt x="279" y="38"/>
                  <a:pt x="278" y="39"/>
                  <a:pt x="278" y="41"/>
                </a:cubicBezTo>
                <a:cubicBezTo>
                  <a:pt x="278" y="42"/>
                  <a:pt x="279" y="43"/>
                  <a:pt x="280" y="43"/>
                </a:cubicBezTo>
                <a:cubicBezTo>
                  <a:pt x="281" y="44"/>
                  <a:pt x="284" y="46"/>
                  <a:pt x="285" y="46"/>
                </a:cubicBezTo>
                <a:cubicBezTo>
                  <a:pt x="285" y="48"/>
                  <a:pt x="285" y="46"/>
                  <a:pt x="284" y="48"/>
                </a:cubicBezTo>
                <a:cubicBezTo>
                  <a:pt x="284" y="48"/>
                  <a:pt x="284" y="50"/>
                  <a:pt x="283" y="50"/>
                </a:cubicBezTo>
                <a:cubicBezTo>
                  <a:pt x="283" y="52"/>
                  <a:pt x="280" y="50"/>
                  <a:pt x="279" y="50"/>
                </a:cubicBezTo>
                <a:cubicBezTo>
                  <a:pt x="277" y="50"/>
                  <a:pt x="275" y="50"/>
                  <a:pt x="273" y="51"/>
                </a:cubicBezTo>
                <a:cubicBezTo>
                  <a:pt x="272" y="52"/>
                  <a:pt x="271" y="52"/>
                  <a:pt x="270" y="53"/>
                </a:cubicBezTo>
                <a:cubicBezTo>
                  <a:pt x="268" y="54"/>
                  <a:pt x="268" y="55"/>
                  <a:pt x="266" y="55"/>
                </a:cubicBezTo>
                <a:cubicBezTo>
                  <a:pt x="264" y="55"/>
                  <a:pt x="262" y="55"/>
                  <a:pt x="262" y="53"/>
                </a:cubicBezTo>
                <a:cubicBezTo>
                  <a:pt x="262" y="51"/>
                  <a:pt x="262" y="49"/>
                  <a:pt x="260" y="48"/>
                </a:cubicBezTo>
                <a:cubicBezTo>
                  <a:pt x="259" y="48"/>
                  <a:pt x="257" y="48"/>
                  <a:pt x="256" y="48"/>
                </a:cubicBezTo>
                <a:cubicBezTo>
                  <a:pt x="254" y="48"/>
                  <a:pt x="253" y="49"/>
                  <a:pt x="252" y="48"/>
                </a:cubicBezTo>
                <a:cubicBezTo>
                  <a:pt x="251" y="47"/>
                  <a:pt x="251" y="46"/>
                  <a:pt x="249" y="46"/>
                </a:cubicBezTo>
                <a:cubicBezTo>
                  <a:pt x="248" y="46"/>
                  <a:pt x="247" y="46"/>
                  <a:pt x="245" y="46"/>
                </a:cubicBezTo>
                <a:cubicBezTo>
                  <a:pt x="245" y="46"/>
                  <a:pt x="244" y="46"/>
                  <a:pt x="244" y="45"/>
                </a:cubicBezTo>
                <a:cubicBezTo>
                  <a:pt x="243" y="45"/>
                  <a:pt x="242" y="45"/>
                  <a:pt x="242" y="46"/>
                </a:cubicBezTo>
                <a:cubicBezTo>
                  <a:pt x="241" y="46"/>
                  <a:pt x="242" y="47"/>
                  <a:pt x="241" y="47"/>
                </a:cubicBezTo>
                <a:cubicBezTo>
                  <a:pt x="240" y="48"/>
                  <a:pt x="240" y="48"/>
                  <a:pt x="239" y="48"/>
                </a:cubicBezTo>
                <a:cubicBezTo>
                  <a:pt x="238" y="49"/>
                  <a:pt x="236" y="50"/>
                  <a:pt x="235" y="48"/>
                </a:cubicBezTo>
                <a:cubicBezTo>
                  <a:pt x="235" y="48"/>
                  <a:pt x="236" y="46"/>
                  <a:pt x="236" y="46"/>
                </a:cubicBezTo>
                <a:cubicBezTo>
                  <a:pt x="236" y="44"/>
                  <a:pt x="236" y="42"/>
                  <a:pt x="234" y="41"/>
                </a:cubicBezTo>
                <a:cubicBezTo>
                  <a:pt x="232" y="41"/>
                  <a:pt x="232" y="42"/>
                  <a:pt x="230" y="42"/>
                </a:cubicBezTo>
                <a:cubicBezTo>
                  <a:pt x="229" y="42"/>
                  <a:pt x="229" y="42"/>
                  <a:pt x="228" y="42"/>
                </a:cubicBezTo>
                <a:cubicBezTo>
                  <a:pt x="226" y="42"/>
                  <a:pt x="224" y="41"/>
                  <a:pt x="223" y="42"/>
                </a:cubicBezTo>
                <a:cubicBezTo>
                  <a:pt x="222" y="42"/>
                  <a:pt x="222" y="43"/>
                  <a:pt x="220" y="43"/>
                </a:cubicBezTo>
                <a:cubicBezTo>
                  <a:pt x="219" y="44"/>
                  <a:pt x="218" y="44"/>
                  <a:pt x="217" y="43"/>
                </a:cubicBezTo>
                <a:cubicBezTo>
                  <a:pt x="218" y="42"/>
                  <a:pt x="218" y="40"/>
                  <a:pt x="220" y="38"/>
                </a:cubicBezTo>
                <a:cubicBezTo>
                  <a:pt x="221" y="38"/>
                  <a:pt x="222" y="37"/>
                  <a:pt x="223" y="37"/>
                </a:cubicBezTo>
                <a:cubicBezTo>
                  <a:pt x="223" y="37"/>
                  <a:pt x="225" y="36"/>
                  <a:pt x="225" y="36"/>
                </a:cubicBezTo>
                <a:cubicBezTo>
                  <a:pt x="225" y="36"/>
                  <a:pt x="225" y="34"/>
                  <a:pt x="225" y="34"/>
                </a:cubicBezTo>
                <a:cubicBezTo>
                  <a:pt x="225" y="32"/>
                  <a:pt x="225" y="31"/>
                  <a:pt x="225" y="30"/>
                </a:cubicBezTo>
                <a:cubicBezTo>
                  <a:pt x="225" y="29"/>
                  <a:pt x="226" y="27"/>
                  <a:pt x="226" y="26"/>
                </a:cubicBezTo>
                <a:cubicBezTo>
                  <a:pt x="225" y="25"/>
                  <a:pt x="224" y="25"/>
                  <a:pt x="224" y="24"/>
                </a:cubicBezTo>
                <a:cubicBezTo>
                  <a:pt x="224" y="23"/>
                  <a:pt x="224" y="23"/>
                  <a:pt x="225" y="22"/>
                </a:cubicBezTo>
                <a:cubicBezTo>
                  <a:pt x="225" y="21"/>
                  <a:pt x="224" y="20"/>
                  <a:pt x="222" y="20"/>
                </a:cubicBezTo>
                <a:cubicBezTo>
                  <a:pt x="222" y="18"/>
                  <a:pt x="224" y="16"/>
                  <a:pt x="224" y="14"/>
                </a:cubicBezTo>
                <a:cubicBezTo>
                  <a:pt x="224" y="13"/>
                  <a:pt x="223" y="10"/>
                  <a:pt x="222" y="10"/>
                </a:cubicBezTo>
                <a:cubicBezTo>
                  <a:pt x="221" y="9"/>
                  <a:pt x="219" y="11"/>
                  <a:pt x="218" y="11"/>
                </a:cubicBezTo>
                <a:cubicBezTo>
                  <a:pt x="217" y="12"/>
                  <a:pt x="217" y="13"/>
                  <a:pt x="216" y="13"/>
                </a:cubicBezTo>
                <a:cubicBezTo>
                  <a:pt x="215" y="13"/>
                  <a:pt x="214" y="12"/>
                  <a:pt x="213" y="12"/>
                </a:cubicBezTo>
                <a:cubicBezTo>
                  <a:pt x="212" y="11"/>
                  <a:pt x="212" y="11"/>
                  <a:pt x="211" y="10"/>
                </a:cubicBezTo>
                <a:cubicBezTo>
                  <a:pt x="209" y="9"/>
                  <a:pt x="208" y="9"/>
                  <a:pt x="206" y="9"/>
                </a:cubicBezTo>
                <a:cubicBezTo>
                  <a:pt x="204" y="9"/>
                  <a:pt x="204" y="8"/>
                  <a:pt x="203" y="6"/>
                </a:cubicBezTo>
                <a:cubicBezTo>
                  <a:pt x="202" y="6"/>
                  <a:pt x="201" y="5"/>
                  <a:pt x="200" y="5"/>
                </a:cubicBezTo>
                <a:cubicBezTo>
                  <a:pt x="199" y="5"/>
                  <a:pt x="199" y="5"/>
                  <a:pt x="198" y="5"/>
                </a:cubicBezTo>
                <a:cubicBezTo>
                  <a:pt x="198" y="5"/>
                  <a:pt x="197" y="5"/>
                  <a:pt x="196" y="5"/>
                </a:cubicBezTo>
                <a:cubicBezTo>
                  <a:pt x="196" y="5"/>
                  <a:pt x="195" y="4"/>
                  <a:pt x="194" y="5"/>
                </a:cubicBezTo>
                <a:cubicBezTo>
                  <a:pt x="193" y="5"/>
                  <a:pt x="193" y="6"/>
                  <a:pt x="192" y="7"/>
                </a:cubicBezTo>
                <a:cubicBezTo>
                  <a:pt x="191" y="8"/>
                  <a:pt x="191" y="8"/>
                  <a:pt x="189" y="8"/>
                </a:cubicBezTo>
                <a:cubicBezTo>
                  <a:pt x="188" y="9"/>
                  <a:pt x="188" y="10"/>
                  <a:pt x="187" y="11"/>
                </a:cubicBezTo>
                <a:cubicBezTo>
                  <a:pt x="186" y="11"/>
                  <a:pt x="185" y="11"/>
                  <a:pt x="184" y="11"/>
                </a:cubicBezTo>
                <a:cubicBezTo>
                  <a:pt x="182" y="11"/>
                  <a:pt x="181" y="11"/>
                  <a:pt x="181" y="9"/>
                </a:cubicBezTo>
                <a:cubicBezTo>
                  <a:pt x="181" y="7"/>
                  <a:pt x="181" y="6"/>
                  <a:pt x="180" y="5"/>
                </a:cubicBezTo>
                <a:cubicBezTo>
                  <a:pt x="180" y="5"/>
                  <a:pt x="180" y="5"/>
                  <a:pt x="180" y="4"/>
                </a:cubicBezTo>
                <a:cubicBezTo>
                  <a:pt x="180" y="4"/>
                  <a:pt x="179" y="4"/>
                  <a:pt x="180" y="3"/>
                </a:cubicBezTo>
                <a:cubicBezTo>
                  <a:pt x="179" y="3"/>
                  <a:pt x="179" y="2"/>
                  <a:pt x="179" y="1"/>
                </a:cubicBezTo>
                <a:cubicBezTo>
                  <a:pt x="178" y="1"/>
                  <a:pt x="176" y="1"/>
                  <a:pt x="176" y="1"/>
                </a:cubicBezTo>
                <a:cubicBezTo>
                  <a:pt x="175" y="2"/>
                  <a:pt x="175" y="2"/>
                  <a:pt x="175" y="3"/>
                </a:cubicBezTo>
                <a:cubicBezTo>
                  <a:pt x="174" y="3"/>
                  <a:pt x="173" y="3"/>
                  <a:pt x="173" y="3"/>
                </a:cubicBezTo>
                <a:cubicBezTo>
                  <a:pt x="172" y="3"/>
                  <a:pt x="170" y="3"/>
                  <a:pt x="169" y="3"/>
                </a:cubicBezTo>
                <a:cubicBezTo>
                  <a:pt x="168" y="3"/>
                  <a:pt x="167" y="2"/>
                  <a:pt x="166" y="1"/>
                </a:cubicBezTo>
                <a:cubicBezTo>
                  <a:pt x="165" y="1"/>
                  <a:pt x="163" y="1"/>
                  <a:pt x="162" y="1"/>
                </a:cubicBezTo>
                <a:cubicBezTo>
                  <a:pt x="160" y="1"/>
                  <a:pt x="158" y="1"/>
                  <a:pt x="157" y="1"/>
                </a:cubicBezTo>
                <a:cubicBezTo>
                  <a:pt x="154" y="1"/>
                  <a:pt x="152" y="0"/>
                  <a:pt x="149" y="0"/>
                </a:cubicBezTo>
                <a:cubicBezTo>
                  <a:pt x="149" y="2"/>
                  <a:pt x="148" y="4"/>
                  <a:pt x="148" y="7"/>
                </a:cubicBezTo>
                <a:cubicBezTo>
                  <a:pt x="148" y="8"/>
                  <a:pt x="149" y="9"/>
                  <a:pt x="149" y="10"/>
                </a:cubicBezTo>
                <a:cubicBezTo>
                  <a:pt x="150" y="11"/>
                  <a:pt x="151" y="9"/>
                  <a:pt x="153" y="9"/>
                </a:cubicBezTo>
                <a:cubicBezTo>
                  <a:pt x="153" y="11"/>
                  <a:pt x="152" y="12"/>
                  <a:pt x="152" y="13"/>
                </a:cubicBezTo>
                <a:cubicBezTo>
                  <a:pt x="152" y="14"/>
                  <a:pt x="153" y="14"/>
                  <a:pt x="153" y="14"/>
                </a:cubicBezTo>
                <a:cubicBezTo>
                  <a:pt x="153" y="14"/>
                  <a:pt x="153" y="16"/>
                  <a:pt x="154" y="17"/>
                </a:cubicBezTo>
                <a:cubicBezTo>
                  <a:pt x="154" y="17"/>
                  <a:pt x="153" y="18"/>
                  <a:pt x="154" y="18"/>
                </a:cubicBezTo>
                <a:cubicBezTo>
                  <a:pt x="154" y="19"/>
                  <a:pt x="156" y="20"/>
                  <a:pt x="156" y="21"/>
                </a:cubicBezTo>
                <a:cubicBezTo>
                  <a:pt x="157" y="22"/>
                  <a:pt x="158" y="25"/>
                  <a:pt x="160" y="25"/>
                </a:cubicBezTo>
                <a:cubicBezTo>
                  <a:pt x="160" y="25"/>
                  <a:pt x="161" y="25"/>
                  <a:pt x="161" y="24"/>
                </a:cubicBezTo>
                <a:cubicBezTo>
                  <a:pt x="161" y="25"/>
                  <a:pt x="161" y="26"/>
                  <a:pt x="161" y="27"/>
                </a:cubicBezTo>
                <a:cubicBezTo>
                  <a:pt x="163" y="27"/>
                  <a:pt x="163" y="29"/>
                  <a:pt x="163" y="30"/>
                </a:cubicBezTo>
                <a:cubicBezTo>
                  <a:pt x="163" y="30"/>
                  <a:pt x="163" y="31"/>
                  <a:pt x="163" y="32"/>
                </a:cubicBezTo>
                <a:cubicBezTo>
                  <a:pt x="164" y="32"/>
                  <a:pt x="165" y="32"/>
                  <a:pt x="165" y="32"/>
                </a:cubicBezTo>
                <a:cubicBezTo>
                  <a:pt x="165" y="32"/>
                  <a:pt x="166" y="34"/>
                  <a:pt x="166" y="34"/>
                </a:cubicBezTo>
                <a:cubicBezTo>
                  <a:pt x="166" y="34"/>
                  <a:pt x="166" y="35"/>
                  <a:pt x="166" y="36"/>
                </a:cubicBezTo>
                <a:cubicBezTo>
                  <a:pt x="165" y="37"/>
                  <a:pt x="163" y="36"/>
                  <a:pt x="162" y="38"/>
                </a:cubicBezTo>
                <a:cubicBezTo>
                  <a:pt x="162" y="38"/>
                  <a:pt x="162" y="39"/>
                  <a:pt x="161" y="39"/>
                </a:cubicBezTo>
                <a:cubicBezTo>
                  <a:pt x="161" y="40"/>
                  <a:pt x="160" y="40"/>
                  <a:pt x="160" y="40"/>
                </a:cubicBezTo>
                <a:cubicBezTo>
                  <a:pt x="159" y="42"/>
                  <a:pt x="159" y="42"/>
                  <a:pt x="161" y="42"/>
                </a:cubicBezTo>
                <a:cubicBezTo>
                  <a:pt x="162" y="42"/>
                  <a:pt x="162" y="43"/>
                  <a:pt x="163" y="42"/>
                </a:cubicBezTo>
                <a:cubicBezTo>
                  <a:pt x="164" y="42"/>
                  <a:pt x="165" y="42"/>
                  <a:pt x="166" y="41"/>
                </a:cubicBezTo>
                <a:cubicBezTo>
                  <a:pt x="167" y="41"/>
                  <a:pt x="167" y="41"/>
                  <a:pt x="168" y="41"/>
                </a:cubicBezTo>
                <a:cubicBezTo>
                  <a:pt x="169" y="40"/>
                  <a:pt x="171" y="40"/>
                  <a:pt x="172" y="41"/>
                </a:cubicBezTo>
                <a:cubicBezTo>
                  <a:pt x="173" y="41"/>
                  <a:pt x="173" y="40"/>
                  <a:pt x="173" y="41"/>
                </a:cubicBezTo>
                <a:cubicBezTo>
                  <a:pt x="174" y="43"/>
                  <a:pt x="172" y="44"/>
                  <a:pt x="171" y="45"/>
                </a:cubicBezTo>
                <a:cubicBezTo>
                  <a:pt x="168" y="48"/>
                  <a:pt x="165" y="48"/>
                  <a:pt x="161" y="48"/>
                </a:cubicBezTo>
                <a:cubicBezTo>
                  <a:pt x="159" y="48"/>
                  <a:pt x="157" y="48"/>
                  <a:pt x="155" y="48"/>
                </a:cubicBezTo>
                <a:cubicBezTo>
                  <a:pt x="153" y="48"/>
                  <a:pt x="153" y="49"/>
                  <a:pt x="152" y="50"/>
                </a:cubicBezTo>
                <a:cubicBezTo>
                  <a:pt x="151" y="51"/>
                  <a:pt x="152" y="51"/>
                  <a:pt x="153" y="53"/>
                </a:cubicBezTo>
                <a:cubicBezTo>
                  <a:pt x="152" y="53"/>
                  <a:pt x="152" y="53"/>
                  <a:pt x="151" y="53"/>
                </a:cubicBezTo>
                <a:cubicBezTo>
                  <a:pt x="150" y="53"/>
                  <a:pt x="150" y="54"/>
                  <a:pt x="149" y="54"/>
                </a:cubicBezTo>
                <a:cubicBezTo>
                  <a:pt x="149" y="54"/>
                  <a:pt x="149" y="54"/>
                  <a:pt x="148" y="55"/>
                </a:cubicBezTo>
                <a:cubicBezTo>
                  <a:pt x="148" y="55"/>
                  <a:pt x="148" y="56"/>
                  <a:pt x="148" y="57"/>
                </a:cubicBezTo>
                <a:cubicBezTo>
                  <a:pt x="149" y="58"/>
                  <a:pt x="149" y="60"/>
                  <a:pt x="150" y="61"/>
                </a:cubicBezTo>
                <a:cubicBezTo>
                  <a:pt x="150" y="61"/>
                  <a:pt x="150" y="61"/>
                  <a:pt x="151" y="61"/>
                </a:cubicBezTo>
                <a:cubicBezTo>
                  <a:pt x="152" y="61"/>
                  <a:pt x="152" y="60"/>
                  <a:pt x="154" y="60"/>
                </a:cubicBezTo>
                <a:cubicBezTo>
                  <a:pt x="154" y="59"/>
                  <a:pt x="155" y="60"/>
                  <a:pt x="155" y="59"/>
                </a:cubicBezTo>
                <a:cubicBezTo>
                  <a:pt x="156" y="59"/>
                  <a:pt x="156" y="57"/>
                  <a:pt x="157" y="57"/>
                </a:cubicBezTo>
                <a:cubicBezTo>
                  <a:pt x="158" y="57"/>
                  <a:pt x="158" y="59"/>
                  <a:pt x="160" y="59"/>
                </a:cubicBezTo>
                <a:cubicBezTo>
                  <a:pt x="161" y="59"/>
                  <a:pt x="162" y="58"/>
                  <a:pt x="163" y="58"/>
                </a:cubicBezTo>
                <a:cubicBezTo>
                  <a:pt x="165" y="58"/>
                  <a:pt x="166" y="59"/>
                  <a:pt x="167" y="60"/>
                </a:cubicBezTo>
                <a:cubicBezTo>
                  <a:pt x="168" y="62"/>
                  <a:pt x="161" y="61"/>
                  <a:pt x="160" y="61"/>
                </a:cubicBezTo>
                <a:cubicBezTo>
                  <a:pt x="159" y="61"/>
                  <a:pt x="158" y="60"/>
                  <a:pt x="158" y="61"/>
                </a:cubicBezTo>
                <a:cubicBezTo>
                  <a:pt x="157" y="61"/>
                  <a:pt x="157" y="61"/>
                  <a:pt x="157" y="62"/>
                </a:cubicBezTo>
                <a:cubicBezTo>
                  <a:pt x="156" y="63"/>
                  <a:pt x="156" y="64"/>
                  <a:pt x="156" y="65"/>
                </a:cubicBezTo>
                <a:cubicBezTo>
                  <a:pt x="155" y="66"/>
                  <a:pt x="154" y="66"/>
                  <a:pt x="154" y="67"/>
                </a:cubicBezTo>
                <a:cubicBezTo>
                  <a:pt x="154" y="68"/>
                  <a:pt x="153" y="69"/>
                  <a:pt x="154" y="70"/>
                </a:cubicBezTo>
                <a:cubicBezTo>
                  <a:pt x="154" y="70"/>
                  <a:pt x="154" y="70"/>
                  <a:pt x="155" y="70"/>
                </a:cubicBezTo>
                <a:cubicBezTo>
                  <a:pt x="155" y="71"/>
                  <a:pt x="155" y="71"/>
                  <a:pt x="155" y="71"/>
                </a:cubicBezTo>
                <a:cubicBezTo>
                  <a:pt x="156" y="72"/>
                  <a:pt x="156" y="73"/>
                  <a:pt x="158" y="74"/>
                </a:cubicBezTo>
                <a:cubicBezTo>
                  <a:pt x="158" y="74"/>
                  <a:pt x="161" y="74"/>
                  <a:pt x="161" y="74"/>
                </a:cubicBezTo>
                <a:cubicBezTo>
                  <a:pt x="163" y="73"/>
                  <a:pt x="165" y="72"/>
                  <a:pt x="167" y="73"/>
                </a:cubicBezTo>
                <a:cubicBezTo>
                  <a:pt x="167" y="74"/>
                  <a:pt x="167" y="74"/>
                  <a:pt x="167" y="75"/>
                </a:cubicBezTo>
                <a:cubicBezTo>
                  <a:pt x="167" y="75"/>
                  <a:pt x="168" y="76"/>
                  <a:pt x="168" y="75"/>
                </a:cubicBezTo>
                <a:cubicBezTo>
                  <a:pt x="168" y="76"/>
                  <a:pt x="168" y="78"/>
                  <a:pt x="168" y="78"/>
                </a:cubicBezTo>
                <a:cubicBezTo>
                  <a:pt x="168" y="79"/>
                  <a:pt x="167" y="80"/>
                  <a:pt x="167" y="81"/>
                </a:cubicBezTo>
                <a:cubicBezTo>
                  <a:pt x="166" y="82"/>
                  <a:pt x="165" y="82"/>
                  <a:pt x="164" y="82"/>
                </a:cubicBezTo>
                <a:cubicBezTo>
                  <a:pt x="162" y="83"/>
                  <a:pt x="162" y="82"/>
                  <a:pt x="161" y="84"/>
                </a:cubicBezTo>
                <a:cubicBezTo>
                  <a:pt x="161" y="84"/>
                  <a:pt x="162" y="85"/>
                  <a:pt x="162" y="86"/>
                </a:cubicBezTo>
                <a:cubicBezTo>
                  <a:pt x="163" y="89"/>
                  <a:pt x="162" y="92"/>
                  <a:pt x="165" y="94"/>
                </a:cubicBezTo>
                <a:cubicBezTo>
                  <a:pt x="165" y="94"/>
                  <a:pt x="165" y="94"/>
                  <a:pt x="166" y="94"/>
                </a:cubicBezTo>
                <a:cubicBezTo>
                  <a:pt x="166" y="95"/>
                  <a:pt x="166" y="95"/>
                  <a:pt x="166" y="95"/>
                </a:cubicBezTo>
                <a:cubicBezTo>
                  <a:pt x="167" y="96"/>
                  <a:pt x="168" y="96"/>
                  <a:pt x="169" y="96"/>
                </a:cubicBezTo>
                <a:cubicBezTo>
                  <a:pt x="170" y="96"/>
                  <a:pt x="171" y="96"/>
                  <a:pt x="173" y="96"/>
                </a:cubicBezTo>
                <a:cubicBezTo>
                  <a:pt x="175" y="96"/>
                  <a:pt x="177" y="96"/>
                  <a:pt x="179" y="97"/>
                </a:cubicBezTo>
                <a:cubicBezTo>
                  <a:pt x="181" y="97"/>
                  <a:pt x="182" y="97"/>
                  <a:pt x="184" y="98"/>
                </a:cubicBezTo>
                <a:cubicBezTo>
                  <a:pt x="185" y="99"/>
                  <a:pt x="186" y="99"/>
                  <a:pt x="187" y="100"/>
                </a:cubicBezTo>
                <a:cubicBezTo>
                  <a:pt x="188" y="101"/>
                  <a:pt x="190" y="101"/>
                  <a:pt x="191" y="102"/>
                </a:cubicBezTo>
                <a:cubicBezTo>
                  <a:pt x="192" y="104"/>
                  <a:pt x="192" y="106"/>
                  <a:pt x="192" y="108"/>
                </a:cubicBezTo>
                <a:cubicBezTo>
                  <a:pt x="191" y="107"/>
                  <a:pt x="189" y="106"/>
                  <a:pt x="188" y="104"/>
                </a:cubicBezTo>
                <a:cubicBezTo>
                  <a:pt x="188" y="104"/>
                  <a:pt x="188" y="103"/>
                  <a:pt x="188" y="103"/>
                </a:cubicBezTo>
                <a:cubicBezTo>
                  <a:pt x="187" y="102"/>
                  <a:pt x="186" y="102"/>
                  <a:pt x="186" y="101"/>
                </a:cubicBezTo>
                <a:cubicBezTo>
                  <a:pt x="185" y="101"/>
                  <a:pt x="184" y="100"/>
                  <a:pt x="183" y="99"/>
                </a:cubicBezTo>
                <a:cubicBezTo>
                  <a:pt x="182" y="98"/>
                  <a:pt x="180" y="99"/>
                  <a:pt x="179" y="99"/>
                </a:cubicBezTo>
                <a:cubicBezTo>
                  <a:pt x="176" y="99"/>
                  <a:pt x="173" y="98"/>
                  <a:pt x="171" y="99"/>
                </a:cubicBezTo>
                <a:cubicBezTo>
                  <a:pt x="170" y="99"/>
                  <a:pt x="169" y="100"/>
                  <a:pt x="169" y="101"/>
                </a:cubicBezTo>
                <a:cubicBezTo>
                  <a:pt x="168" y="101"/>
                  <a:pt x="167" y="101"/>
                  <a:pt x="167" y="101"/>
                </a:cubicBezTo>
                <a:cubicBezTo>
                  <a:pt x="165" y="101"/>
                  <a:pt x="164" y="101"/>
                  <a:pt x="162" y="101"/>
                </a:cubicBezTo>
                <a:cubicBezTo>
                  <a:pt x="161" y="100"/>
                  <a:pt x="160" y="100"/>
                  <a:pt x="158" y="100"/>
                </a:cubicBezTo>
                <a:cubicBezTo>
                  <a:pt x="158" y="100"/>
                  <a:pt x="157" y="100"/>
                  <a:pt x="157" y="100"/>
                </a:cubicBezTo>
                <a:cubicBezTo>
                  <a:pt x="156" y="99"/>
                  <a:pt x="156" y="97"/>
                  <a:pt x="155" y="96"/>
                </a:cubicBezTo>
                <a:cubicBezTo>
                  <a:pt x="155" y="96"/>
                  <a:pt x="152" y="96"/>
                  <a:pt x="151" y="96"/>
                </a:cubicBezTo>
                <a:cubicBezTo>
                  <a:pt x="150" y="96"/>
                  <a:pt x="150" y="96"/>
                  <a:pt x="149" y="97"/>
                </a:cubicBezTo>
                <a:cubicBezTo>
                  <a:pt x="149" y="97"/>
                  <a:pt x="149" y="98"/>
                  <a:pt x="149" y="98"/>
                </a:cubicBezTo>
                <a:cubicBezTo>
                  <a:pt x="148" y="98"/>
                  <a:pt x="148" y="98"/>
                  <a:pt x="147" y="98"/>
                </a:cubicBezTo>
                <a:cubicBezTo>
                  <a:pt x="146" y="99"/>
                  <a:pt x="147" y="100"/>
                  <a:pt x="146" y="101"/>
                </a:cubicBezTo>
                <a:cubicBezTo>
                  <a:pt x="145" y="103"/>
                  <a:pt x="142" y="105"/>
                  <a:pt x="141" y="106"/>
                </a:cubicBezTo>
                <a:cubicBezTo>
                  <a:pt x="140" y="106"/>
                  <a:pt x="137" y="107"/>
                  <a:pt x="137" y="108"/>
                </a:cubicBezTo>
                <a:cubicBezTo>
                  <a:pt x="137" y="109"/>
                  <a:pt x="138" y="112"/>
                  <a:pt x="138" y="113"/>
                </a:cubicBezTo>
                <a:cubicBezTo>
                  <a:pt x="138" y="114"/>
                  <a:pt x="141" y="118"/>
                  <a:pt x="142" y="119"/>
                </a:cubicBezTo>
                <a:cubicBezTo>
                  <a:pt x="142" y="120"/>
                  <a:pt x="147" y="123"/>
                  <a:pt x="146" y="124"/>
                </a:cubicBezTo>
                <a:cubicBezTo>
                  <a:pt x="145" y="123"/>
                  <a:pt x="140" y="121"/>
                  <a:pt x="140" y="121"/>
                </a:cubicBezTo>
                <a:cubicBezTo>
                  <a:pt x="138" y="121"/>
                  <a:pt x="137" y="120"/>
                  <a:pt x="136" y="120"/>
                </a:cubicBezTo>
                <a:cubicBezTo>
                  <a:pt x="135" y="120"/>
                  <a:pt x="134" y="121"/>
                  <a:pt x="133" y="120"/>
                </a:cubicBezTo>
                <a:cubicBezTo>
                  <a:pt x="133" y="120"/>
                  <a:pt x="133" y="120"/>
                  <a:pt x="133" y="120"/>
                </a:cubicBezTo>
                <a:cubicBezTo>
                  <a:pt x="131" y="120"/>
                  <a:pt x="128" y="116"/>
                  <a:pt x="127" y="120"/>
                </a:cubicBezTo>
                <a:cubicBezTo>
                  <a:pt x="127" y="122"/>
                  <a:pt x="127" y="121"/>
                  <a:pt x="127" y="123"/>
                </a:cubicBezTo>
                <a:cubicBezTo>
                  <a:pt x="130" y="123"/>
                  <a:pt x="130" y="126"/>
                  <a:pt x="130" y="129"/>
                </a:cubicBezTo>
                <a:cubicBezTo>
                  <a:pt x="131" y="131"/>
                  <a:pt x="131" y="132"/>
                  <a:pt x="130" y="134"/>
                </a:cubicBezTo>
                <a:cubicBezTo>
                  <a:pt x="129" y="134"/>
                  <a:pt x="128" y="136"/>
                  <a:pt x="128" y="136"/>
                </a:cubicBezTo>
                <a:cubicBezTo>
                  <a:pt x="127" y="136"/>
                  <a:pt x="126" y="135"/>
                  <a:pt x="125" y="135"/>
                </a:cubicBezTo>
                <a:cubicBezTo>
                  <a:pt x="124" y="135"/>
                  <a:pt x="123" y="135"/>
                  <a:pt x="123" y="134"/>
                </a:cubicBezTo>
                <a:cubicBezTo>
                  <a:pt x="122" y="134"/>
                  <a:pt x="119" y="130"/>
                  <a:pt x="119" y="129"/>
                </a:cubicBezTo>
                <a:cubicBezTo>
                  <a:pt x="120" y="127"/>
                  <a:pt x="121" y="126"/>
                  <a:pt x="122" y="124"/>
                </a:cubicBezTo>
                <a:cubicBezTo>
                  <a:pt x="122" y="124"/>
                  <a:pt x="124" y="124"/>
                  <a:pt x="124" y="123"/>
                </a:cubicBezTo>
                <a:cubicBezTo>
                  <a:pt x="125" y="122"/>
                  <a:pt x="126" y="118"/>
                  <a:pt x="126" y="117"/>
                </a:cubicBezTo>
                <a:cubicBezTo>
                  <a:pt x="126" y="114"/>
                  <a:pt x="127" y="113"/>
                  <a:pt x="123" y="112"/>
                </a:cubicBezTo>
                <a:cubicBezTo>
                  <a:pt x="122" y="111"/>
                  <a:pt x="120" y="111"/>
                  <a:pt x="119" y="111"/>
                </a:cubicBezTo>
                <a:cubicBezTo>
                  <a:pt x="118" y="110"/>
                  <a:pt x="117" y="109"/>
                  <a:pt x="116" y="109"/>
                </a:cubicBezTo>
                <a:cubicBezTo>
                  <a:pt x="114" y="109"/>
                  <a:pt x="112" y="109"/>
                  <a:pt x="111" y="109"/>
                </a:cubicBezTo>
                <a:cubicBezTo>
                  <a:pt x="109" y="110"/>
                  <a:pt x="107" y="111"/>
                  <a:pt x="105" y="113"/>
                </a:cubicBezTo>
                <a:cubicBezTo>
                  <a:pt x="105" y="114"/>
                  <a:pt x="105" y="114"/>
                  <a:pt x="104" y="114"/>
                </a:cubicBezTo>
                <a:cubicBezTo>
                  <a:pt x="103" y="114"/>
                  <a:pt x="101" y="113"/>
                  <a:pt x="100" y="113"/>
                </a:cubicBezTo>
                <a:cubicBezTo>
                  <a:pt x="99" y="112"/>
                  <a:pt x="99" y="112"/>
                  <a:pt x="98" y="112"/>
                </a:cubicBezTo>
                <a:cubicBezTo>
                  <a:pt x="97" y="112"/>
                  <a:pt x="97" y="112"/>
                  <a:pt x="96" y="112"/>
                </a:cubicBezTo>
                <a:cubicBezTo>
                  <a:pt x="95" y="113"/>
                  <a:pt x="95" y="113"/>
                  <a:pt x="94" y="114"/>
                </a:cubicBezTo>
                <a:cubicBezTo>
                  <a:pt x="93" y="114"/>
                  <a:pt x="91" y="114"/>
                  <a:pt x="90" y="114"/>
                </a:cubicBezTo>
                <a:cubicBezTo>
                  <a:pt x="88" y="114"/>
                  <a:pt x="87" y="114"/>
                  <a:pt x="86" y="115"/>
                </a:cubicBezTo>
                <a:cubicBezTo>
                  <a:pt x="84" y="115"/>
                  <a:pt x="81" y="115"/>
                  <a:pt x="79" y="115"/>
                </a:cubicBezTo>
                <a:cubicBezTo>
                  <a:pt x="76" y="115"/>
                  <a:pt x="73" y="115"/>
                  <a:pt x="71" y="117"/>
                </a:cubicBezTo>
                <a:cubicBezTo>
                  <a:pt x="70" y="118"/>
                  <a:pt x="69" y="119"/>
                  <a:pt x="68" y="120"/>
                </a:cubicBezTo>
                <a:cubicBezTo>
                  <a:pt x="68" y="122"/>
                  <a:pt x="66" y="122"/>
                  <a:pt x="67" y="124"/>
                </a:cubicBezTo>
                <a:cubicBezTo>
                  <a:pt x="66" y="124"/>
                  <a:pt x="66" y="128"/>
                  <a:pt x="65" y="129"/>
                </a:cubicBezTo>
                <a:cubicBezTo>
                  <a:pt x="65" y="129"/>
                  <a:pt x="65" y="130"/>
                  <a:pt x="64" y="131"/>
                </a:cubicBezTo>
                <a:cubicBezTo>
                  <a:pt x="63" y="131"/>
                  <a:pt x="62" y="131"/>
                  <a:pt x="61" y="132"/>
                </a:cubicBezTo>
                <a:cubicBezTo>
                  <a:pt x="59" y="133"/>
                  <a:pt x="61" y="138"/>
                  <a:pt x="62" y="140"/>
                </a:cubicBezTo>
                <a:cubicBezTo>
                  <a:pt x="62" y="142"/>
                  <a:pt x="63" y="145"/>
                  <a:pt x="64" y="146"/>
                </a:cubicBezTo>
                <a:cubicBezTo>
                  <a:pt x="64" y="146"/>
                  <a:pt x="65" y="146"/>
                  <a:pt x="66" y="146"/>
                </a:cubicBezTo>
                <a:cubicBezTo>
                  <a:pt x="68" y="146"/>
                  <a:pt x="70" y="145"/>
                  <a:pt x="71" y="147"/>
                </a:cubicBezTo>
                <a:cubicBezTo>
                  <a:pt x="71" y="149"/>
                  <a:pt x="70" y="152"/>
                  <a:pt x="70" y="154"/>
                </a:cubicBezTo>
                <a:cubicBezTo>
                  <a:pt x="70" y="157"/>
                  <a:pt x="70" y="160"/>
                  <a:pt x="70" y="163"/>
                </a:cubicBezTo>
                <a:cubicBezTo>
                  <a:pt x="70" y="164"/>
                  <a:pt x="70" y="165"/>
                  <a:pt x="69" y="167"/>
                </a:cubicBezTo>
                <a:cubicBezTo>
                  <a:pt x="69" y="168"/>
                  <a:pt x="69" y="168"/>
                  <a:pt x="69" y="169"/>
                </a:cubicBezTo>
                <a:cubicBezTo>
                  <a:pt x="68" y="171"/>
                  <a:pt x="69" y="174"/>
                  <a:pt x="69" y="176"/>
                </a:cubicBezTo>
                <a:cubicBezTo>
                  <a:pt x="69" y="179"/>
                  <a:pt x="69" y="181"/>
                  <a:pt x="68" y="183"/>
                </a:cubicBezTo>
                <a:cubicBezTo>
                  <a:pt x="67" y="185"/>
                  <a:pt x="67" y="186"/>
                  <a:pt x="65" y="187"/>
                </a:cubicBezTo>
                <a:cubicBezTo>
                  <a:pt x="65" y="188"/>
                  <a:pt x="64" y="188"/>
                  <a:pt x="64" y="189"/>
                </a:cubicBezTo>
                <a:cubicBezTo>
                  <a:pt x="62" y="191"/>
                  <a:pt x="61" y="192"/>
                  <a:pt x="63" y="195"/>
                </a:cubicBezTo>
                <a:cubicBezTo>
                  <a:pt x="63" y="196"/>
                  <a:pt x="64" y="196"/>
                  <a:pt x="64" y="197"/>
                </a:cubicBezTo>
                <a:cubicBezTo>
                  <a:pt x="63" y="199"/>
                  <a:pt x="60" y="199"/>
                  <a:pt x="59" y="200"/>
                </a:cubicBezTo>
                <a:cubicBezTo>
                  <a:pt x="58" y="201"/>
                  <a:pt x="57" y="203"/>
                  <a:pt x="56" y="203"/>
                </a:cubicBezTo>
                <a:cubicBezTo>
                  <a:pt x="55" y="204"/>
                  <a:pt x="53" y="203"/>
                  <a:pt x="52" y="203"/>
                </a:cubicBezTo>
                <a:cubicBezTo>
                  <a:pt x="50" y="203"/>
                  <a:pt x="50" y="203"/>
                  <a:pt x="50" y="204"/>
                </a:cubicBezTo>
                <a:cubicBezTo>
                  <a:pt x="49" y="205"/>
                  <a:pt x="49" y="205"/>
                  <a:pt x="48" y="206"/>
                </a:cubicBezTo>
                <a:cubicBezTo>
                  <a:pt x="46" y="206"/>
                  <a:pt x="44" y="206"/>
                  <a:pt x="42" y="206"/>
                </a:cubicBezTo>
                <a:cubicBezTo>
                  <a:pt x="41" y="206"/>
                  <a:pt x="39" y="206"/>
                  <a:pt x="38" y="206"/>
                </a:cubicBezTo>
                <a:cubicBezTo>
                  <a:pt x="37" y="206"/>
                  <a:pt x="36" y="208"/>
                  <a:pt x="35" y="208"/>
                </a:cubicBezTo>
                <a:cubicBezTo>
                  <a:pt x="34" y="208"/>
                  <a:pt x="34" y="209"/>
                  <a:pt x="35" y="210"/>
                </a:cubicBezTo>
                <a:cubicBezTo>
                  <a:pt x="35" y="210"/>
                  <a:pt x="36" y="212"/>
                  <a:pt x="37" y="212"/>
                </a:cubicBezTo>
                <a:cubicBezTo>
                  <a:pt x="37" y="212"/>
                  <a:pt x="38" y="213"/>
                  <a:pt x="38" y="213"/>
                </a:cubicBezTo>
                <a:cubicBezTo>
                  <a:pt x="40" y="215"/>
                  <a:pt x="41" y="215"/>
                  <a:pt x="40" y="217"/>
                </a:cubicBezTo>
                <a:cubicBezTo>
                  <a:pt x="37" y="226"/>
                  <a:pt x="54" y="225"/>
                  <a:pt x="58" y="227"/>
                </a:cubicBezTo>
                <a:cubicBezTo>
                  <a:pt x="58" y="227"/>
                  <a:pt x="58" y="227"/>
                  <a:pt x="58" y="227"/>
                </a:cubicBezTo>
                <a:cubicBezTo>
                  <a:pt x="59" y="227"/>
                  <a:pt x="59" y="228"/>
                  <a:pt x="59" y="228"/>
                </a:cubicBezTo>
                <a:cubicBezTo>
                  <a:pt x="59" y="228"/>
                  <a:pt x="59" y="229"/>
                  <a:pt x="59" y="229"/>
                </a:cubicBezTo>
                <a:cubicBezTo>
                  <a:pt x="60" y="230"/>
                  <a:pt x="60" y="230"/>
                  <a:pt x="61" y="231"/>
                </a:cubicBezTo>
                <a:cubicBezTo>
                  <a:pt x="61" y="232"/>
                  <a:pt x="61" y="234"/>
                  <a:pt x="60" y="235"/>
                </a:cubicBezTo>
                <a:cubicBezTo>
                  <a:pt x="60" y="236"/>
                  <a:pt x="59" y="236"/>
                  <a:pt x="59" y="237"/>
                </a:cubicBezTo>
                <a:cubicBezTo>
                  <a:pt x="58" y="239"/>
                  <a:pt x="60" y="242"/>
                  <a:pt x="58" y="244"/>
                </a:cubicBezTo>
                <a:cubicBezTo>
                  <a:pt x="57" y="245"/>
                  <a:pt x="56" y="246"/>
                  <a:pt x="54" y="246"/>
                </a:cubicBezTo>
                <a:cubicBezTo>
                  <a:pt x="53" y="247"/>
                  <a:pt x="53" y="248"/>
                  <a:pt x="52" y="249"/>
                </a:cubicBezTo>
                <a:cubicBezTo>
                  <a:pt x="50" y="251"/>
                  <a:pt x="48" y="252"/>
                  <a:pt x="46" y="254"/>
                </a:cubicBezTo>
                <a:cubicBezTo>
                  <a:pt x="46" y="255"/>
                  <a:pt x="45" y="255"/>
                  <a:pt x="45" y="256"/>
                </a:cubicBezTo>
                <a:cubicBezTo>
                  <a:pt x="44" y="256"/>
                  <a:pt x="44" y="256"/>
                  <a:pt x="44" y="256"/>
                </a:cubicBezTo>
                <a:cubicBezTo>
                  <a:pt x="43" y="257"/>
                  <a:pt x="43" y="258"/>
                  <a:pt x="43" y="258"/>
                </a:cubicBezTo>
                <a:cubicBezTo>
                  <a:pt x="43" y="259"/>
                  <a:pt x="43" y="260"/>
                  <a:pt x="43" y="261"/>
                </a:cubicBezTo>
                <a:cubicBezTo>
                  <a:pt x="43" y="262"/>
                  <a:pt x="43" y="264"/>
                  <a:pt x="43" y="265"/>
                </a:cubicBezTo>
                <a:cubicBezTo>
                  <a:pt x="44" y="266"/>
                  <a:pt x="45" y="266"/>
                  <a:pt x="44" y="268"/>
                </a:cubicBezTo>
                <a:cubicBezTo>
                  <a:pt x="44" y="269"/>
                  <a:pt x="43" y="270"/>
                  <a:pt x="42" y="270"/>
                </a:cubicBezTo>
                <a:cubicBezTo>
                  <a:pt x="40" y="271"/>
                  <a:pt x="37" y="273"/>
                  <a:pt x="35" y="274"/>
                </a:cubicBezTo>
                <a:cubicBezTo>
                  <a:pt x="34" y="274"/>
                  <a:pt x="32" y="274"/>
                  <a:pt x="31" y="275"/>
                </a:cubicBezTo>
                <a:cubicBezTo>
                  <a:pt x="30" y="276"/>
                  <a:pt x="31" y="276"/>
                  <a:pt x="29" y="276"/>
                </a:cubicBezTo>
                <a:cubicBezTo>
                  <a:pt x="28" y="276"/>
                  <a:pt x="27" y="277"/>
                  <a:pt x="26" y="277"/>
                </a:cubicBezTo>
                <a:cubicBezTo>
                  <a:pt x="25" y="277"/>
                  <a:pt x="23" y="277"/>
                  <a:pt x="22" y="277"/>
                </a:cubicBezTo>
                <a:cubicBezTo>
                  <a:pt x="21" y="277"/>
                  <a:pt x="20" y="277"/>
                  <a:pt x="19" y="276"/>
                </a:cubicBezTo>
                <a:cubicBezTo>
                  <a:pt x="17" y="275"/>
                  <a:pt x="15" y="274"/>
                  <a:pt x="13" y="273"/>
                </a:cubicBezTo>
                <a:cubicBezTo>
                  <a:pt x="11" y="273"/>
                  <a:pt x="8" y="273"/>
                  <a:pt x="8" y="276"/>
                </a:cubicBezTo>
                <a:cubicBezTo>
                  <a:pt x="8" y="277"/>
                  <a:pt x="8" y="278"/>
                  <a:pt x="8" y="278"/>
                </a:cubicBezTo>
                <a:cubicBezTo>
                  <a:pt x="6" y="278"/>
                  <a:pt x="5" y="278"/>
                  <a:pt x="3" y="278"/>
                </a:cubicBezTo>
                <a:cubicBezTo>
                  <a:pt x="1" y="278"/>
                  <a:pt x="0" y="281"/>
                  <a:pt x="0" y="283"/>
                </a:cubicBezTo>
                <a:cubicBezTo>
                  <a:pt x="0" y="284"/>
                  <a:pt x="0" y="285"/>
                  <a:pt x="0" y="285"/>
                </a:cubicBezTo>
                <a:cubicBezTo>
                  <a:pt x="0" y="287"/>
                  <a:pt x="0" y="287"/>
                  <a:pt x="1" y="288"/>
                </a:cubicBezTo>
                <a:cubicBezTo>
                  <a:pt x="2" y="289"/>
                  <a:pt x="5" y="290"/>
                  <a:pt x="5" y="292"/>
                </a:cubicBezTo>
                <a:cubicBezTo>
                  <a:pt x="6" y="294"/>
                  <a:pt x="5" y="296"/>
                  <a:pt x="6" y="297"/>
                </a:cubicBezTo>
                <a:cubicBezTo>
                  <a:pt x="7" y="299"/>
                  <a:pt x="9" y="299"/>
                  <a:pt x="10" y="300"/>
                </a:cubicBezTo>
                <a:cubicBezTo>
                  <a:pt x="10" y="301"/>
                  <a:pt x="10" y="301"/>
                  <a:pt x="10" y="301"/>
                </a:cubicBezTo>
                <a:cubicBezTo>
                  <a:pt x="10" y="302"/>
                  <a:pt x="11" y="303"/>
                  <a:pt x="11" y="304"/>
                </a:cubicBezTo>
                <a:cubicBezTo>
                  <a:pt x="11" y="305"/>
                  <a:pt x="11" y="306"/>
                  <a:pt x="11" y="307"/>
                </a:cubicBezTo>
                <a:cubicBezTo>
                  <a:pt x="11" y="308"/>
                  <a:pt x="11" y="308"/>
                  <a:pt x="12" y="309"/>
                </a:cubicBezTo>
                <a:cubicBezTo>
                  <a:pt x="12" y="311"/>
                  <a:pt x="12" y="314"/>
                  <a:pt x="13" y="316"/>
                </a:cubicBezTo>
                <a:cubicBezTo>
                  <a:pt x="13" y="317"/>
                  <a:pt x="13" y="319"/>
                  <a:pt x="13" y="320"/>
                </a:cubicBezTo>
                <a:cubicBezTo>
                  <a:pt x="13" y="322"/>
                  <a:pt x="13" y="321"/>
                  <a:pt x="12" y="322"/>
                </a:cubicBezTo>
                <a:cubicBezTo>
                  <a:pt x="12" y="323"/>
                  <a:pt x="11" y="323"/>
                  <a:pt x="10" y="324"/>
                </a:cubicBezTo>
                <a:cubicBezTo>
                  <a:pt x="10" y="325"/>
                  <a:pt x="9" y="325"/>
                  <a:pt x="9" y="326"/>
                </a:cubicBezTo>
                <a:cubicBezTo>
                  <a:pt x="7" y="328"/>
                  <a:pt x="9" y="331"/>
                  <a:pt x="8" y="334"/>
                </a:cubicBezTo>
                <a:cubicBezTo>
                  <a:pt x="7" y="335"/>
                  <a:pt x="6" y="335"/>
                  <a:pt x="6" y="336"/>
                </a:cubicBezTo>
                <a:cubicBezTo>
                  <a:pt x="7" y="336"/>
                  <a:pt x="7" y="336"/>
                  <a:pt x="7" y="337"/>
                </a:cubicBezTo>
                <a:cubicBezTo>
                  <a:pt x="7" y="337"/>
                  <a:pt x="7" y="338"/>
                  <a:pt x="7" y="338"/>
                </a:cubicBezTo>
                <a:cubicBezTo>
                  <a:pt x="7" y="339"/>
                  <a:pt x="7" y="339"/>
                  <a:pt x="8" y="340"/>
                </a:cubicBezTo>
                <a:cubicBezTo>
                  <a:pt x="7" y="341"/>
                  <a:pt x="5" y="341"/>
                  <a:pt x="5" y="342"/>
                </a:cubicBezTo>
                <a:cubicBezTo>
                  <a:pt x="4" y="343"/>
                  <a:pt x="4" y="343"/>
                  <a:pt x="3" y="344"/>
                </a:cubicBezTo>
                <a:cubicBezTo>
                  <a:pt x="1" y="344"/>
                  <a:pt x="2" y="344"/>
                  <a:pt x="1" y="345"/>
                </a:cubicBezTo>
                <a:cubicBezTo>
                  <a:pt x="1" y="347"/>
                  <a:pt x="0" y="349"/>
                  <a:pt x="1" y="351"/>
                </a:cubicBezTo>
                <a:cubicBezTo>
                  <a:pt x="1" y="351"/>
                  <a:pt x="1" y="351"/>
                  <a:pt x="2" y="351"/>
                </a:cubicBezTo>
                <a:cubicBezTo>
                  <a:pt x="3" y="351"/>
                  <a:pt x="4" y="351"/>
                  <a:pt x="4" y="351"/>
                </a:cubicBezTo>
                <a:cubicBezTo>
                  <a:pt x="4" y="351"/>
                  <a:pt x="4" y="351"/>
                  <a:pt x="4" y="351"/>
                </a:cubicBezTo>
                <a:cubicBezTo>
                  <a:pt x="4" y="351"/>
                  <a:pt x="4" y="351"/>
                  <a:pt x="5" y="351"/>
                </a:cubicBezTo>
                <a:cubicBezTo>
                  <a:pt x="5" y="351"/>
                  <a:pt x="6" y="352"/>
                  <a:pt x="6" y="353"/>
                </a:cubicBezTo>
                <a:cubicBezTo>
                  <a:pt x="6" y="354"/>
                  <a:pt x="6" y="356"/>
                  <a:pt x="6" y="358"/>
                </a:cubicBezTo>
                <a:cubicBezTo>
                  <a:pt x="5" y="359"/>
                  <a:pt x="5" y="361"/>
                  <a:pt x="4" y="362"/>
                </a:cubicBezTo>
                <a:cubicBezTo>
                  <a:pt x="4" y="363"/>
                  <a:pt x="4" y="364"/>
                  <a:pt x="4" y="364"/>
                </a:cubicBezTo>
                <a:cubicBezTo>
                  <a:pt x="4" y="365"/>
                  <a:pt x="4" y="365"/>
                  <a:pt x="4" y="365"/>
                </a:cubicBezTo>
                <a:cubicBezTo>
                  <a:pt x="4" y="367"/>
                  <a:pt x="4" y="367"/>
                  <a:pt x="4" y="368"/>
                </a:cubicBezTo>
                <a:cubicBezTo>
                  <a:pt x="3" y="369"/>
                  <a:pt x="3" y="370"/>
                  <a:pt x="3" y="370"/>
                </a:cubicBezTo>
                <a:cubicBezTo>
                  <a:pt x="3" y="371"/>
                  <a:pt x="4" y="371"/>
                  <a:pt x="4" y="371"/>
                </a:cubicBezTo>
                <a:cubicBezTo>
                  <a:pt x="3" y="372"/>
                  <a:pt x="2" y="372"/>
                  <a:pt x="1" y="373"/>
                </a:cubicBezTo>
                <a:cubicBezTo>
                  <a:pt x="1" y="373"/>
                  <a:pt x="1" y="374"/>
                  <a:pt x="0" y="375"/>
                </a:cubicBezTo>
                <a:cubicBezTo>
                  <a:pt x="0" y="375"/>
                  <a:pt x="0" y="375"/>
                  <a:pt x="0" y="376"/>
                </a:cubicBezTo>
                <a:cubicBezTo>
                  <a:pt x="0" y="376"/>
                  <a:pt x="1" y="377"/>
                  <a:pt x="1" y="377"/>
                </a:cubicBezTo>
                <a:cubicBezTo>
                  <a:pt x="2" y="377"/>
                  <a:pt x="3" y="378"/>
                  <a:pt x="3" y="379"/>
                </a:cubicBezTo>
                <a:cubicBezTo>
                  <a:pt x="3" y="379"/>
                  <a:pt x="3" y="380"/>
                  <a:pt x="3" y="380"/>
                </a:cubicBezTo>
                <a:cubicBezTo>
                  <a:pt x="3" y="381"/>
                  <a:pt x="3" y="382"/>
                  <a:pt x="3" y="383"/>
                </a:cubicBezTo>
                <a:cubicBezTo>
                  <a:pt x="2" y="385"/>
                  <a:pt x="2" y="388"/>
                  <a:pt x="3" y="390"/>
                </a:cubicBezTo>
                <a:cubicBezTo>
                  <a:pt x="5" y="391"/>
                  <a:pt x="6" y="392"/>
                  <a:pt x="8" y="393"/>
                </a:cubicBezTo>
                <a:cubicBezTo>
                  <a:pt x="9" y="393"/>
                  <a:pt x="9" y="393"/>
                  <a:pt x="10" y="394"/>
                </a:cubicBezTo>
                <a:cubicBezTo>
                  <a:pt x="11" y="395"/>
                  <a:pt x="12" y="395"/>
                  <a:pt x="14" y="396"/>
                </a:cubicBezTo>
                <a:cubicBezTo>
                  <a:pt x="14" y="396"/>
                  <a:pt x="15" y="397"/>
                  <a:pt x="15" y="397"/>
                </a:cubicBezTo>
                <a:cubicBezTo>
                  <a:pt x="17" y="397"/>
                  <a:pt x="18" y="397"/>
                  <a:pt x="19" y="399"/>
                </a:cubicBezTo>
                <a:cubicBezTo>
                  <a:pt x="20" y="401"/>
                  <a:pt x="19" y="403"/>
                  <a:pt x="19" y="405"/>
                </a:cubicBezTo>
                <a:cubicBezTo>
                  <a:pt x="18" y="406"/>
                  <a:pt x="18" y="407"/>
                  <a:pt x="17" y="409"/>
                </a:cubicBezTo>
                <a:cubicBezTo>
                  <a:pt x="16" y="411"/>
                  <a:pt x="14" y="412"/>
                  <a:pt x="13" y="414"/>
                </a:cubicBezTo>
                <a:cubicBezTo>
                  <a:pt x="13" y="414"/>
                  <a:pt x="13" y="414"/>
                  <a:pt x="13" y="414"/>
                </a:cubicBezTo>
                <a:cubicBezTo>
                  <a:pt x="13" y="414"/>
                  <a:pt x="13" y="414"/>
                  <a:pt x="13" y="414"/>
                </a:cubicBezTo>
                <a:cubicBezTo>
                  <a:pt x="12" y="416"/>
                  <a:pt x="10" y="417"/>
                  <a:pt x="10" y="419"/>
                </a:cubicBezTo>
                <a:cubicBezTo>
                  <a:pt x="10" y="420"/>
                  <a:pt x="10" y="420"/>
                  <a:pt x="10" y="420"/>
                </a:cubicBezTo>
                <a:cubicBezTo>
                  <a:pt x="10" y="422"/>
                  <a:pt x="9" y="423"/>
                  <a:pt x="8" y="424"/>
                </a:cubicBezTo>
                <a:cubicBezTo>
                  <a:pt x="7" y="426"/>
                  <a:pt x="7" y="428"/>
                  <a:pt x="7" y="430"/>
                </a:cubicBezTo>
                <a:cubicBezTo>
                  <a:pt x="7" y="432"/>
                  <a:pt x="8" y="433"/>
                  <a:pt x="8" y="435"/>
                </a:cubicBezTo>
                <a:cubicBezTo>
                  <a:pt x="9" y="436"/>
                  <a:pt x="8" y="438"/>
                  <a:pt x="9" y="439"/>
                </a:cubicBezTo>
                <a:cubicBezTo>
                  <a:pt x="10" y="441"/>
                  <a:pt x="11" y="442"/>
                  <a:pt x="12" y="444"/>
                </a:cubicBezTo>
                <a:cubicBezTo>
                  <a:pt x="12" y="445"/>
                  <a:pt x="12" y="447"/>
                  <a:pt x="14" y="448"/>
                </a:cubicBezTo>
                <a:cubicBezTo>
                  <a:pt x="15" y="448"/>
                  <a:pt x="16" y="448"/>
                  <a:pt x="17" y="449"/>
                </a:cubicBezTo>
                <a:cubicBezTo>
                  <a:pt x="17" y="450"/>
                  <a:pt x="18" y="451"/>
                  <a:pt x="19" y="452"/>
                </a:cubicBezTo>
                <a:cubicBezTo>
                  <a:pt x="20" y="454"/>
                  <a:pt x="22" y="455"/>
                  <a:pt x="23" y="456"/>
                </a:cubicBezTo>
                <a:cubicBezTo>
                  <a:pt x="25" y="457"/>
                  <a:pt x="26" y="457"/>
                  <a:pt x="28" y="457"/>
                </a:cubicBezTo>
                <a:cubicBezTo>
                  <a:pt x="29" y="457"/>
                  <a:pt x="31" y="457"/>
                  <a:pt x="31" y="459"/>
                </a:cubicBezTo>
                <a:cubicBezTo>
                  <a:pt x="29" y="459"/>
                  <a:pt x="26" y="461"/>
                  <a:pt x="24" y="462"/>
                </a:cubicBezTo>
                <a:cubicBezTo>
                  <a:pt x="23" y="463"/>
                  <a:pt x="22" y="464"/>
                  <a:pt x="22" y="466"/>
                </a:cubicBezTo>
                <a:cubicBezTo>
                  <a:pt x="21" y="467"/>
                  <a:pt x="20" y="468"/>
                  <a:pt x="19" y="470"/>
                </a:cubicBezTo>
                <a:cubicBezTo>
                  <a:pt x="17" y="473"/>
                  <a:pt x="16" y="477"/>
                  <a:pt x="15" y="482"/>
                </a:cubicBezTo>
                <a:cubicBezTo>
                  <a:pt x="15" y="482"/>
                  <a:pt x="15" y="482"/>
                  <a:pt x="15" y="482"/>
                </a:cubicBezTo>
                <a:cubicBezTo>
                  <a:pt x="21" y="485"/>
                  <a:pt x="26" y="487"/>
                  <a:pt x="30" y="493"/>
                </a:cubicBezTo>
                <a:cubicBezTo>
                  <a:pt x="31" y="494"/>
                  <a:pt x="33" y="495"/>
                  <a:pt x="33" y="496"/>
                </a:cubicBezTo>
                <a:cubicBezTo>
                  <a:pt x="34" y="498"/>
                  <a:pt x="34" y="498"/>
                  <a:pt x="34" y="500"/>
                </a:cubicBezTo>
                <a:cubicBezTo>
                  <a:pt x="36" y="503"/>
                  <a:pt x="36" y="505"/>
                  <a:pt x="40" y="506"/>
                </a:cubicBezTo>
                <a:cubicBezTo>
                  <a:pt x="44" y="506"/>
                  <a:pt x="46" y="503"/>
                  <a:pt x="50" y="502"/>
                </a:cubicBezTo>
                <a:cubicBezTo>
                  <a:pt x="53" y="501"/>
                  <a:pt x="56" y="501"/>
                  <a:pt x="60" y="501"/>
                </a:cubicBezTo>
                <a:cubicBezTo>
                  <a:pt x="67" y="501"/>
                  <a:pt x="73" y="501"/>
                  <a:pt x="79" y="505"/>
                </a:cubicBezTo>
                <a:cubicBezTo>
                  <a:pt x="81" y="507"/>
                  <a:pt x="81" y="510"/>
                  <a:pt x="84" y="513"/>
                </a:cubicBezTo>
                <a:cubicBezTo>
                  <a:pt x="84" y="513"/>
                  <a:pt x="85" y="513"/>
                  <a:pt x="86" y="514"/>
                </a:cubicBezTo>
                <a:cubicBezTo>
                  <a:pt x="87" y="514"/>
                  <a:pt x="86" y="515"/>
                  <a:pt x="87" y="515"/>
                </a:cubicBezTo>
                <a:cubicBezTo>
                  <a:pt x="90" y="516"/>
                  <a:pt x="96" y="515"/>
                  <a:pt x="99" y="515"/>
                </a:cubicBezTo>
                <a:cubicBezTo>
                  <a:pt x="102" y="515"/>
                  <a:pt x="105" y="515"/>
                  <a:pt x="108" y="516"/>
                </a:cubicBezTo>
                <a:cubicBezTo>
                  <a:pt x="107" y="516"/>
                  <a:pt x="111" y="518"/>
                  <a:pt x="110" y="518"/>
                </a:cubicBezTo>
                <a:cubicBezTo>
                  <a:pt x="111" y="519"/>
                  <a:pt x="112" y="520"/>
                  <a:pt x="113" y="520"/>
                </a:cubicBezTo>
                <a:cubicBezTo>
                  <a:pt x="115" y="521"/>
                  <a:pt x="117" y="520"/>
                  <a:pt x="119" y="523"/>
                </a:cubicBezTo>
                <a:cubicBezTo>
                  <a:pt x="120" y="525"/>
                  <a:pt x="120" y="528"/>
                  <a:pt x="119" y="530"/>
                </a:cubicBezTo>
                <a:cubicBezTo>
                  <a:pt x="118" y="535"/>
                  <a:pt x="115" y="539"/>
                  <a:pt x="111" y="542"/>
                </a:cubicBezTo>
                <a:cubicBezTo>
                  <a:pt x="106" y="546"/>
                  <a:pt x="104" y="549"/>
                  <a:pt x="102" y="555"/>
                </a:cubicBezTo>
                <a:cubicBezTo>
                  <a:pt x="101" y="557"/>
                  <a:pt x="101" y="558"/>
                  <a:pt x="98" y="560"/>
                </a:cubicBezTo>
                <a:cubicBezTo>
                  <a:pt x="97" y="561"/>
                  <a:pt x="96" y="561"/>
                  <a:pt x="95" y="563"/>
                </a:cubicBezTo>
                <a:cubicBezTo>
                  <a:pt x="92" y="567"/>
                  <a:pt x="93" y="572"/>
                  <a:pt x="92" y="577"/>
                </a:cubicBezTo>
                <a:cubicBezTo>
                  <a:pt x="90" y="583"/>
                  <a:pt x="92" y="588"/>
                  <a:pt x="87" y="593"/>
                </a:cubicBezTo>
                <a:cubicBezTo>
                  <a:pt x="83" y="598"/>
                  <a:pt x="84" y="603"/>
                  <a:pt x="84" y="609"/>
                </a:cubicBezTo>
                <a:cubicBezTo>
                  <a:pt x="84" y="617"/>
                  <a:pt x="84" y="624"/>
                  <a:pt x="84" y="632"/>
                </a:cubicBezTo>
                <a:cubicBezTo>
                  <a:pt x="84" y="634"/>
                  <a:pt x="85" y="636"/>
                  <a:pt x="86" y="637"/>
                </a:cubicBezTo>
                <a:cubicBezTo>
                  <a:pt x="86" y="637"/>
                  <a:pt x="86" y="637"/>
                  <a:pt x="86" y="637"/>
                </a:cubicBezTo>
                <a:cubicBezTo>
                  <a:pt x="87" y="638"/>
                  <a:pt x="87" y="638"/>
                  <a:pt x="87" y="639"/>
                </a:cubicBezTo>
                <a:cubicBezTo>
                  <a:pt x="88" y="639"/>
                  <a:pt x="88" y="639"/>
                  <a:pt x="88" y="639"/>
                </a:cubicBezTo>
                <a:cubicBezTo>
                  <a:pt x="89" y="640"/>
                  <a:pt x="90" y="640"/>
                  <a:pt x="91" y="640"/>
                </a:cubicBezTo>
                <a:cubicBezTo>
                  <a:pt x="94" y="641"/>
                  <a:pt x="96" y="641"/>
                  <a:pt x="98" y="640"/>
                </a:cubicBezTo>
                <a:cubicBezTo>
                  <a:pt x="99" y="639"/>
                  <a:pt x="101" y="639"/>
                  <a:pt x="102" y="639"/>
                </a:cubicBezTo>
                <a:cubicBezTo>
                  <a:pt x="103" y="639"/>
                  <a:pt x="104" y="640"/>
                  <a:pt x="104" y="640"/>
                </a:cubicBezTo>
                <a:cubicBezTo>
                  <a:pt x="107" y="640"/>
                  <a:pt x="108" y="638"/>
                  <a:pt x="110" y="637"/>
                </a:cubicBezTo>
                <a:cubicBezTo>
                  <a:pt x="111" y="637"/>
                  <a:pt x="112" y="637"/>
                  <a:pt x="112" y="635"/>
                </a:cubicBezTo>
                <a:cubicBezTo>
                  <a:pt x="112" y="634"/>
                  <a:pt x="112" y="634"/>
                  <a:pt x="112" y="633"/>
                </a:cubicBezTo>
                <a:cubicBezTo>
                  <a:pt x="113" y="632"/>
                  <a:pt x="114" y="630"/>
                  <a:pt x="115" y="630"/>
                </a:cubicBezTo>
                <a:cubicBezTo>
                  <a:pt x="117" y="631"/>
                  <a:pt x="116" y="633"/>
                  <a:pt x="117" y="634"/>
                </a:cubicBezTo>
                <a:cubicBezTo>
                  <a:pt x="118" y="635"/>
                  <a:pt x="118" y="636"/>
                  <a:pt x="120" y="636"/>
                </a:cubicBezTo>
                <a:cubicBezTo>
                  <a:pt x="123" y="636"/>
                  <a:pt x="123" y="633"/>
                  <a:pt x="123" y="630"/>
                </a:cubicBezTo>
                <a:cubicBezTo>
                  <a:pt x="123" y="628"/>
                  <a:pt x="125" y="625"/>
                  <a:pt x="127" y="623"/>
                </a:cubicBezTo>
                <a:cubicBezTo>
                  <a:pt x="128" y="622"/>
                  <a:pt x="131" y="622"/>
                  <a:pt x="133" y="622"/>
                </a:cubicBezTo>
                <a:cubicBezTo>
                  <a:pt x="134" y="622"/>
                  <a:pt x="135" y="622"/>
                  <a:pt x="135" y="622"/>
                </a:cubicBezTo>
                <a:cubicBezTo>
                  <a:pt x="136" y="622"/>
                  <a:pt x="137" y="623"/>
                  <a:pt x="137" y="623"/>
                </a:cubicBezTo>
                <a:cubicBezTo>
                  <a:pt x="138" y="623"/>
                  <a:pt x="139" y="623"/>
                  <a:pt x="139" y="623"/>
                </a:cubicBezTo>
                <a:cubicBezTo>
                  <a:pt x="140" y="623"/>
                  <a:pt x="141" y="623"/>
                  <a:pt x="141" y="624"/>
                </a:cubicBezTo>
                <a:cubicBezTo>
                  <a:pt x="143" y="625"/>
                  <a:pt x="146" y="626"/>
                  <a:pt x="147" y="627"/>
                </a:cubicBezTo>
                <a:cubicBezTo>
                  <a:pt x="148" y="627"/>
                  <a:pt x="148" y="628"/>
                  <a:pt x="149" y="629"/>
                </a:cubicBezTo>
                <a:cubicBezTo>
                  <a:pt x="151" y="630"/>
                  <a:pt x="153" y="631"/>
                  <a:pt x="155" y="631"/>
                </a:cubicBezTo>
                <a:cubicBezTo>
                  <a:pt x="157" y="631"/>
                  <a:pt x="158" y="630"/>
                  <a:pt x="160" y="630"/>
                </a:cubicBezTo>
                <a:cubicBezTo>
                  <a:pt x="161" y="629"/>
                  <a:pt x="162" y="629"/>
                  <a:pt x="163" y="629"/>
                </a:cubicBezTo>
                <a:cubicBezTo>
                  <a:pt x="165" y="629"/>
                  <a:pt x="164" y="629"/>
                  <a:pt x="165" y="630"/>
                </a:cubicBezTo>
                <a:cubicBezTo>
                  <a:pt x="166" y="631"/>
                  <a:pt x="167" y="632"/>
                  <a:pt x="168" y="632"/>
                </a:cubicBezTo>
                <a:cubicBezTo>
                  <a:pt x="169" y="633"/>
                  <a:pt x="171" y="634"/>
                  <a:pt x="172" y="634"/>
                </a:cubicBezTo>
                <a:cubicBezTo>
                  <a:pt x="172" y="635"/>
                  <a:pt x="172" y="635"/>
                  <a:pt x="173" y="635"/>
                </a:cubicBezTo>
                <a:cubicBezTo>
                  <a:pt x="174" y="637"/>
                  <a:pt x="175" y="637"/>
                  <a:pt x="176" y="637"/>
                </a:cubicBezTo>
                <a:cubicBezTo>
                  <a:pt x="178" y="638"/>
                  <a:pt x="180" y="638"/>
                  <a:pt x="182" y="639"/>
                </a:cubicBezTo>
                <a:cubicBezTo>
                  <a:pt x="183" y="639"/>
                  <a:pt x="183" y="639"/>
                  <a:pt x="184" y="639"/>
                </a:cubicBezTo>
                <a:cubicBezTo>
                  <a:pt x="185" y="639"/>
                  <a:pt x="187" y="639"/>
                  <a:pt x="188" y="639"/>
                </a:cubicBezTo>
                <a:cubicBezTo>
                  <a:pt x="189" y="639"/>
                  <a:pt x="189" y="640"/>
                  <a:pt x="189" y="640"/>
                </a:cubicBezTo>
                <a:cubicBezTo>
                  <a:pt x="189" y="640"/>
                  <a:pt x="190" y="640"/>
                  <a:pt x="191" y="640"/>
                </a:cubicBezTo>
                <a:cubicBezTo>
                  <a:pt x="194" y="640"/>
                  <a:pt x="197" y="640"/>
                  <a:pt x="200" y="640"/>
                </a:cubicBezTo>
                <a:cubicBezTo>
                  <a:pt x="201" y="640"/>
                  <a:pt x="203" y="639"/>
                  <a:pt x="204" y="640"/>
                </a:cubicBezTo>
                <a:cubicBezTo>
                  <a:pt x="206" y="642"/>
                  <a:pt x="206" y="644"/>
                  <a:pt x="207" y="646"/>
                </a:cubicBezTo>
                <a:cubicBezTo>
                  <a:pt x="208" y="647"/>
                  <a:pt x="208" y="647"/>
                  <a:pt x="210" y="648"/>
                </a:cubicBezTo>
                <a:cubicBezTo>
                  <a:pt x="211" y="648"/>
                  <a:pt x="213" y="647"/>
                  <a:pt x="214" y="648"/>
                </a:cubicBezTo>
                <a:cubicBezTo>
                  <a:pt x="214" y="649"/>
                  <a:pt x="214" y="649"/>
                  <a:pt x="215" y="649"/>
                </a:cubicBezTo>
                <a:cubicBezTo>
                  <a:pt x="215" y="650"/>
                  <a:pt x="215" y="651"/>
                  <a:pt x="215" y="652"/>
                </a:cubicBezTo>
                <a:cubicBezTo>
                  <a:pt x="215" y="653"/>
                  <a:pt x="215" y="652"/>
                  <a:pt x="216" y="653"/>
                </a:cubicBezTo>
                <a:cubicBezTo>
                  <a:pt x="217" y="655"/>
                  <a:pt x="220" y="656"/>
                  <a:pt x="222" y="657"/>
                </a:cubicBezTo>
                <a:cubicBezTo>
                  <a:pt x="225" y="659"/>
                  <a:pt x="226" y="661"/>
                  <a:pt x="230" y="659"/>
                </a:cubicBezTo>
                <a:cubicBezTo>
                  <a:pt x="231" y="659"/>
                  <a:pt x="232" y="657"/>
                  <a:pt x="232" y="656"/>
                </a:cubicBezTo>
                <a:cubicBezTo>
                  <a:pt x="233" y="656"/>
                  <a:pt x="233" y="655"/>
                  <a:pt x="233" y="655"/>
                </a:cubicBezTo>
                <a:cubicBezTo>
                  <a:pt x="234" y="651"/>
                  <a:pt x="230" y="649"/>
                  <a:pt x="229" y="646"/>
                </a:cubicBezTo>
                <a:cubicBezTo>
                  <a:pt x="229" y="643"/>
                  <a:pt x="229" y="642"/>
                  <a:pt x="232" y="641"/>
                </a:cubicBezTo>
                <a:cubicBezTo>
                  <a:pt x="236" y="640"/>
                  <a:pt x="240" y="642"/>
                  <a:pt x="244" y="641"/>
                </a:cubicBezTo>
                <a:cubicBezTo>
                  <a:pt x="247" y="641"/>
                  <a:pt x="250" y="640"/>
                  <a:pt x="252" y="643"/>
                </a:cubicBezTo>
                <a:cubicBezTo>
                  <a:pt x="253" y="644"/>
                  <a:pt x="253" y="646"/>
                  <a:pt x="255" y="646"/>
                </a:cubicBezTo>
                <a:cubicBezTo>
                  <a:pt x="255" y="646"/>
                  <a:pt x="255" y="646"/>
                  <a:pt x="255" y="646"/>
                </a:cubicBezTo>
                <a:cubicBezTo>
                  <a:pt x="257" y="646"/>
                  <a:pt x="263" y="648"/>
                  <a:pt x="263" y="650"/>
                </a:cubicBezTo>
                <a:cubicBezTo>
                  <a:pt x="264" y="651"/>
                  <a:pt x="268" y="651"/>
                  <a:pt x="267" y="651"/>
                </a:cubicBezTo>
                <a:cubicBezTo>
                  <a:pt x="270" y="651"/>
                  <a:pt x="273" y="651"/>
                  <a:pt x="275" y="651"/>
                </a:cubicBezTo>
                <a:cubicBezTo>
                  <a:pt x="277" y="650"/>
                  <a:pt x="278" y="649"/>
                  <a:pt x="279" y="649"/>
                </a:cubicBezTo>
                <a:cubicBezTo>
                  <a:pt x="281" y="648"/>
                  <a:pt x="282" y="650"/>
                  <a:pt x="284" y="650"/>
                </a:cubicBezTo>
                <a:cubicBezTo>
                  <a:pt x="285" y="649"/>
                  <a:pt x="286" y="647"/>
                  <a:pt x="287" y="646"/>
                </a:cubicBezTo>
                <a:cubicBezTo>
                  <a:pt x="288" y="645"/>
                  <a:pt x="288" y="644"/>
                  <a:pt x="289" y="643"/>
                </a:cubicBezTo>
                <a:cubicBezTo>
                  <a:pt x="291" y="641"/>
                  <a:pt x="295" y="642"/>
                  <a:pt x="298" y="642"/>
                </a:cubicBezTo>
                <a:cubicBezTo>
                  <a:pt x="299" y="642"/>
                  <a:pt x="301" y="643"/>
                  <a:pt x="302" y="641"/>
                </a:cubicBezTo>
                <a:cubicBezTo>
                  <a:pt x="302" y="640"/>
                  <a:pt x="301" y="639"/>
                  <a:pt x="302" y="637"/>
                </a:cubicBezTo>
                <a:cubicBezTo>
                  <a:pt x="302" y="636"/>
                  <a:pt x="303" y="636"/>
                  <a:pt x="305" y="636"/>
                </a:cubicBezTo>
                <a:cubicBezTo>
                  <a:pt x="308" y="636"/>
                  <a:pt x="312" y="636"/>
                  <a:pt x="316" y="637"/>
                </a:cubicBezTo>
                <a:cubicBezTo>
                  <a:pt x="318" y="637"/>
                  <a:pt x="320" y="637"/>
                  <a:pt x="323" y="637"/>
                </a:cubicBezTo>
                <a:cubicBezTo>
                  <a:pt x="324" y="637"/>
                  <a:pt x="324" y="637"/>
                  <a:pt x="325" y="637"/>
                </a:cubicBezTo>
                <a:cubicBezTo>
                  <a:pt x="325" y="636"/>
                  <a:pt x="326" y="636"/>
                  <a:pt x="327" y="636"/>
                </a:cubicBezTo>
                <a:cubicBezTo>
                  <a:pt x="328" y="636"/>
                  <a:pt x="328" y="636"/>
                  <a:pt x="329" y="636"/>
                </a:cubicBezTo>
                <a:cubicBezTo>
                  <a:pt x="332" y="634"/>
                  <a:pt x="326" y="632"/>
                  <a:pt x="327" y="629"/>
                </a:cubicBezTo>
                <a:cubicBezTo>
                  <a:pt x="327" y="628"/>
                  <a:pt x="329" y="628"/>
                  <a:pt x="330" y="628"/>
                </a:cubicBezTo>
                <a:cubicBezTo>
                  <a:pt x="332" y="628"/>
                  <a:pt x="334" y="628"/>
                  <a:pt x="336" y="628"/>
                </a:cubicBezTo>
                <a:cubicBezTo>
                  <a:pt x="337" y="628"/>
                  <a:pt x="340" y="629"/>
                  <a:pt x="341" y="629"/>
                </a:cubicBezTo>
                <a:cubicBezTo>
                  <a:pt x="342" y="630"/>
                  <a:pt x="342" y="631"/>
                  <a:pt x="343" y="632"/>
                </a:cubicBezTo>
                <a:cubicBezTo>
                  <a:pt x="344" y="633"/>
                  <a:pt x="347" y="632"/>
                  <a:pt x="348" y="632"/>
                </a:cubicBezTo>
                <a:cubicBezTo>
                  <a:pt x="351" y="632"/>
                  <a:pt x="353" y="630"/>
                  <a:pt x="355" y="630"/>
                </a:cubicBezTo>
                <a:cubicBezTo>
                  <a:pt x="357" y="631"/>
                  <a:pt x="356" y="631"/>
                  <a:pt x="357" y="631"/>
                </a:cubicBezTo>
                <a:cubicBezTo>
                  <a:pt x="358" y="632"/>
                  <a:pt x="359" y="634"/>
                  <a:pt x="360" y="635"/>
                </a:cubicBezTo>
                <a:cubicBezTo>
                  <a:pt x="361" y="636"/>
                  <a:pt x="362" y="638"/>
                  <a:pt x="362" y="639"/>
                </a:cubicBezTo>
                <a:cubicBezTo>
                  <a:pt x="362" y="639"/>
                  <a:pt x="362" y="640"/>
                  <a:pt x="362" y="640"/>
                </a:cubicBezTo>
                <a:cubicBezTo>
                  <a:pt x="363" y="642"/>
                  <a:pt x="365" y="641"/>
                  <a:pt x="366" y="641"/>
                </a:cubicBezTo>
                <a:cubicBezTo>
                  <a:pt x="367" y="641"/>
                  <a:pt x="367" y="642"/>
                  <a:pt x="368" y="642"/>
                </a:cubicBezTo>
                <a:cubicBezTo>
                  <a:pt x="369" y="642"/>
                  <a:pt x="371" y="642"/>
                  <a:pt x="372" y="642"/>
                </a:cubicBezTo>
                <a:cubicBezTo>
                  <a:pt x="373" y="641"/>
                  <a:pt x="373" y="641"/>
                  <a:pt x="374" y="640"/>
                </a:cubicBezTo>
                <a:cubicBezTo>
                  <a:pt x="375" y="639"/>
                  <a:pt x="375" y="638"/>
                  <a:pt x="375" y="637"/>
                </a:cubicBezTo>
                <a:cubicBezTo>
                  <a:pt x="375" y="636"/>
                  <a:pt x="375" y="635"/>
                  <a:pt x="375" y="634"/>
                </a:cubicBezTo>
                <a:cubicBezTo>
                  <a:pt x="376" y="633"/>
                  <a:pt x="378" y="630"/>
                  <a:pt x="375" y="629"/>
                </a:cubicBezTo>
                <a:cubicBezTo>
                  <a:pt x="373" y="628"/>
                  <a:pt x="371" y="628"/>
                  <a:pt x="369" y="626"/>
                </a:cubicBezTo>
                <a:cubicBezTo>
                  <a:pt x="368" y="625"/>
                  <a:pt x="368" y="625"/>
                  <a:pt x="368" y="624"/>
                </a:cubicBezTo>
                <a:cubicBezTo>
                  <a:pt x="368" y="623"/>
                  <a:pt x="367" y="623"/>
                  <a:pt x="367" y="623"/>
                </a:cubicBezTo>
                <a:cubicBezTo>
                  <a:pt x="367" y="622"/>
                  <a:pt x="368" y="621"/>
                  <a:pt x="368" y="620"/>
                </a:cubicBezTo>
                <a:cubicBezTo>
                  <a:pt x="368" y="619"/>
                  <a:pt x="369" y="619"/>
                  <a:pt x="370" y="618"/>
                </a:cubicBezTo>
                <a:cubicBezTo>
                  <a:pt x="371" y="618"/>
                  <a:pt x="371" y="617"/>
                  <a:pt x="372" y="616"/>
                </a:cubicBezTo>
                <a:cubicBezTo>
                  <a:pt x="372" y="614"/>
                  <a:pt x="373" y="612"/>
                  <a:pt x="372" y="611"/>
                </a:cubicBezTo>
                <a:cubicBezTo>
                  <a:pt x="371" y="610"/>
                  <a:pt x="370" y="609"/>
                  <a:pt x="369" y="608"/>
                </a:cubicBezTo>
                <a:cubicBezTo>
                  <a:pt x="369" y="608"/>
                  <a:pt x="368" y="607"/>
                  <a:pt x="368" y="607"/>
                </a:cubicBezTo>
                <a:cubicBezTo>
                  <a:pt x="367" y="606"/>
                  <a:pt x="366" y="606"/>
                  <a:pt x="366" y="606"/>
                </a:cubicBezTo>
                <a:cubicBezTo>
                  <a:pt x="366" y="606"/>
                  <a:pt x="366" y="605"/>
                  <a:pt x="365" y="604"/>
                </a:cubicBezTo>
                <a:cubicBezTo>
                  <a:pt x="365" y="604"/>
                  <a:pt x="365" y="604"/>
                  <a:pt x="364" y="603"/>
                </a:cubicBezTo>
                <a:cubicBezTo>
                  <a:pt x="364" y="603"/>
                  <a:pt x="363" y="602"/>
                  <a:pt x="363" y="601"/>
                </a:cubicBezTo>
                <a:cubicBezTo>
                  <a:pt x="363" y="598"/>
                  <a:pt x="363" y="595"/>
                  <a:pt x="363" y="593"/>
                </a:cubicBezTo>
                <a:cubicBezTo>
                  <a:pt x="362" y="592"/>
                  <a:pt x="362" y="592"/>
                  <a:pt x="362" y="592"/>
                </a:cubicBezTo>
                <a:cubicBezTo>
                  <a:pt x="362" y="591"/>
                  <a:pt x="362" y="590"/>
                  <a:pt x="362" y="589"/>
                </a:cubicBezTo>
                <a:cubicBezTo>
                  <a:pt x="362" y="588"/>
                  <a:pt x="361" y="587"/>
                  <a:pt x="362" y="586"/>
                </a:cubicBezTo>
                <a:cubicBezTo>
                  <a:pt x="363" y="586"/>
                  <a:pt x="364" y="586"/>
                  <a:pt x="365" y="585"/>
                </a:cubicBezTo>
                <a:cubicBezTo>
                  <a:pt x="365" y="585"/>
                  <a:pt x="366" y="584"/>
                  <a:pt x="367" y="583"/>
                </a:cubicBezTo>
                <a:cubicBezTo>
                  <a:pt x="368" y="582"/>
                  <a:pt x="370" y="581"/>
                  <a:pt x="372" y="581"/>
                </a:cubicBezTo>
                <a:cubicBezTo>
                  <a:pt x="374" y="581"/>
                  <a:pt x="376" y="580"/>
                  <a:pt x="378" y="579"/>
                </a:cubicBezTo>
                <a:cubicBezTo>
                  <a:pt x="380" y="578"/>
                  <a:pt x="382" y="577"/>
                  <a:pt x="384" y="577"/>
                </a:cubicBezTo>
                <a:cubicBezTo>
                  <a:pt x="388" y="577"/>
                  <a:pt x="392" y="577"/>
                  <a:pt x="395" y="575"/>
                </a:cubicBezTo>
                <a:cubicBezTo>
                  <a:pt x="396" y="574"/>
                  <a:pt x="397" y="574"/>
                  <a:pt x="397" y="573"/>
                </a:cubicBezTo>
                <a:cubicBezTo>
                  <a:pt x="398" y="572"/>
                  <a:pt x="398" y="572"/>
                  <a:pt x="398" y="571"/>
                </a:cubicBezTo>
                <a:cubicBezTo>
                  <a:pt x="398" y="571"/>
                  <a:pt x="398" y="570"/>
                  <a:pt x="398" y="570"/>
                </a:cubicBezTo>
                <a:cubicBezTo>
                  <a:pt x="398" y="569"/>
                  <a:pt x="398" y="568"/>
                  <a:pt x="399" y="568"/>
                </a:cubicBezTo>
                <a:cubicBezTo>
                  <a:pt x="399" y="567"/>
                  <a:pt x="399" y="566"/>
                  <a:pt x="399" y="565"/>
                </a:cubicBezTo>
                <a:cubicBezTo>
                  <a:pt x="399" y="566"/>
                  <a:pt x="399" y="566"/>
                  <a:pt x="399" y="566"/>
                </a:cubicBezTo>
                <a:cubicBezTo>
                  <a:pt x="399" y="565"/>
                  <a:pt x="399" y="564"/>
                  <a:pt x="400" y="564"/>
                </a:cubicBezTo>
                <a:cubicBezTo>
                  <a:pt x="400" y="563"/>
                  <a:pt x="399" y="562"/>
                  <a:pt x="400" y="561"/>
                </a:cubicBezTo>
                <a:cubicBezTo>
                  <a:pt x="400" y="560"/>
                  <a:pt x="400" y="559"/>
                  <a:pt x="401" y="559"/>
                </a:cubicBezTo>
                <a:cubicBezTo>
                  <a:pt x="401" y="558"/>
                  <a:pt x="402" y="556"/>
                  <a:pt x="402" y="556"/>
                </a:cubicBezTo>
                <a:cubicBezTo>
                  <a:pt x="403" y="556"/>
                  <a:pt x="404" y="556"/>
                  <a:pt x="405" y="556"/>
                </a:cubicBezTo>
                <a:cubicBezTo>
                  <a:pt x="406" y="556"/>
                  <a:pt x="406" y="557"/>
                  <a:pt x="407" y="558"/>
                </a:cubicBezTo>
                <a:cubicBezTo>
                  <a:pt x="408" y="559"/>
                  <a:pt x="414" y="560"/>
                  <a:pt x="415" y="559"/>
                </a:cubicBezTo>
                <a:cubicBezTo>
                  <a:pt x="416" y="558"/>
                  <a:pt x="417" y="556"/>
                  <a:pt x="417" y="555"/>
                </a:cubicBezTo>
                <a:cubicBezTo>
                  <a:pt x="418" y="554"/>
                  <a:pt x="418" y="553"/>
                  <a:pt x="418" y="552"/>
                </a:cubicBezTo>
                <a:cubicBezTo>
                  <a:pt x="418" y="551"/>
                  <a:pt x="419" y="550"/>
                  <a:pt x="419" y="548"/>
                </a:cubicBezTo>
                <a:cubicBezTo>
                  <a:pt x="419" y="547"/>
                  <a:pt x="419" y="545"/>
                  <a:pt x="419" y="544"/>
                </a:cubicBezTo>
                <a:cubicBezTo>
                  <a:pt x="419" y="543"/>
                  <a:pt x="420" y="543"/>
                  <a:pt x="420" y="542"/>
                </a:cubicBezTo>
                <a:cubicBezTo>
                  <a:pt x="420" y="541"/>
                  <a:pt x="420" y="540"/>
                  <a:pt x="420" y="540"/>
                </a:cubicBezTo>
                <a:cubicBezTo>
                  <a:pt x="420" y="539"/>
                  <a:pt x="421" y="539"/>
                  <a:pt x="421" y="539"/>
                </a:cubicBezTo>
                <a:cubicBezTo>
                  <a:pt x="421" y="539"/>
                  <a:pt x="420" y="538"/>
                  <a:pt x="420" y="537"/>
                </a:cubicBezTo>
                <a:cubicBezTo>
                  <a:pt x="420" y="536"/>
                  <a:pt x="420" y="534"/>
                  <a:pt x="419" y="533"/>
                </a:cubicBezTo>
                <a:cubicBezTo>
                  <a:pt x="418" y="532"/>
                  <a:pt x="417" y="532"/>
                  <a:pt x="417" y="531"/>
                </a:cubicBezTo>
                <a:cubicBezTo>
                  <a:pt x="416" y="531"/>
                  <a:pt x="415" y="530"/>
                  <a:pt x="414" y="529"/>
                </a:cubicBezTo>
                <a:cubicBezTo>
                  <a:pt x="413" y="528"/>
                  <a:pt x="412" y="527"/>
                  <a:pt x="411" y="527"/>
                </a:cubicBezTo>
                <a:cubicBezTo>
                  <a:pt x="410" y="526"/>
                  <a:pt x="410" y="525"/>
                  <a:pt x="410" y="524"/>
                </a:cubicBezTo>
                <a:cubicBezTo>
                  <a:pt x="408" y="519"/>
                  <a:pt x="402" y="526"/>
                  <a:pt x="400" y="520"/>
                </a:cubicBezTo>
                <a:cubicBezTo>
                  <a:pt x="400" y="519"/>
                  <a:pt x="399" y="518"/>
                  <a:pt x="398" y="517"/>
                </a:cubicBezTo>
                <a:cubicBezTo>
                  <a:pt x="398" y="516"/>
                  <a:pt x="397" y="515"/>
                  <a:pt x="397" y="514"/>
                </a:cubicBezTo>
                <a:cubicBezTo>
                  <a:pt x="396" y="514"/>
                  <a:pt x="395" y="513"/>
                  <a:pt x="394" y="513"/>
                </a:cubicBezTo>
                <a:cubicBezTo>
                  <a:pt x="394" y="512"/>
                  <a:pt x="394" y="512"/>
                  <a:pt x="394" y="512"/>
                </a:cubicBezTo>
                <a:cubicBezTo>
                  <a:pt x="393" y="511"/>
                  <a:pt x="391" y="510"/>
                  <a:pt x="390" y="510"/>
                </a:cubicBezTo>
                <a:cubicBezTo>
                  <a:pt x="389" y="509"/>
                  <a:pt x="386" y="509"/>
                  <a:pt x="385" y="508"/>
                </a:cubicBezTo>
                <a:cubicBezTo>
                  <a:pt x="385" y="507"/>
                  <a:pt x="385" y="507"/>
                  <a:pt x="385" y="507"/>
                </a:cubicBezTo>
                <a:cubicBezTo>
                  <a:pt x="385" y="504"/>
                  <a:pt x="384" y="502"/>
                  <a:pt x="382" y="499"/>
                </a:cubicBezTo>
                <a:cubicBezTo>
                  <a:pt x="381" y="498"/>
                  <a:pt x="380" y="496"/>
                  <a:pt x="379" y="495"/>
                </a:cubicBezTo>
                <a:cubicBezTo>
                  <a:pt x="378" y="494"/>
                  <a:pt x="376" y="493"/>
                  <a:pt x="375" y="491"/>
                </a:cubicBezTo>
                <a:cubicBezTo>
                  <a:pt x="374" y="491"/>
                  <a:pt x="374" y="491"/>
                  <a:pt x="373" y="490"/>
                </a:cubicBezTo>
                <a:cubicBezTo>
                  <a:pt x="373" y="490"/>
                  <a:pt x="371" y="491"/>
                  <a:pt x="371" y="491"/>
                </a:cubicBezTo>
                <a:cubicBezTo>
                  <a:pt x="369" y="491"/>
                  <a:pt x="369" y="490"/>
                  <a:pt x="368" y="490"/>
                </a:cubicBezTo>
                <a:cubicBezTo>
                  <a:pt x="367" y="489"/>
                  <a:pt x="365" y="489"/>
                  <a:pt x="365" y="488"/>
                </a:cubicBezTo>
                <a:cubicBezTo>
                  <a:pt x="364" y="488"/>
                  <a:pt x="364" y="488"/>
                  <a:pt x="364" y="487"/>
                </a:cubicBezTo>
                <a:cubicBezTo>
                  <a:pt x="363" y="485"/>
                  <a:pt x="362" y="484"/>
                  <a:pt x="361" y="483"/>
                </a:cubicBezTo>
                <a:cubicBezTo>
                  <a:pt x="360" y="482"/>
                  <a:pt x="360" y="482"/>
                  <a:pt x="360" y="480"/>
                </a:cubicBezTo>
                <a:cubicBezTo>
                  <a:pt x="359" y="479"/>
                  <a:pt x="359" y="476"/>
                  <a:pt x="359" y="475"/>
                </a:cubicBezTo>
                <a:cubicBezTo>
                  <a:pt x="358" y="474"/>
                  <a:pt x="358" y="474"/>
                  <a:pt x="358" y="473"/>
                </a:cubicBezTo>
                <a:cubicBezTo>
                  <a:pt x="357" y="471"/>
                  <a:pt x="356" y="469"/>
                  <a:pt x="355" y="467"/>
                </a:cubicBezTo>
                <a:cubicBezTo>
                  <a:pt x="355" y="466"/>
                  <a:pt x="354" y="464"/>
                  <a:pt x="353" y="463"/>
                </a:cubicBezTo>
                <a:cubicBezTo>
                  <a:pt x="352" y="462"/>
                  <a:pt x="351" y="461"/>
                  <a:pt x="349" y="460"/>
                </a:cubicBezTo>
                <a:cubicBezTo>
                  <a:pt x="348" y="459"/>
                  <a:pt x="348" y="457"/>
                  <a:pt x="349" y="456"/>
                </a:cubicBezTo>
                <a:cubicBezTo>
                  <a:pt x="349" y="455"/>
                  <a:pt x="350" y="454"/>
                  <a:pt x="351" y="453"/>
                </a:cubicBezTo>
                <a:cubicBezTo>
                  <a:pt x="351" y="452"/>
                  <a:pt x="352" y="451"/>
                  <a:pt x="352" y="451"/>
                </a:cubicBezTo>
                <a:cubicBezTo>
                  <a:pt x="353" y="450"/>
                  <a:pt x="354" y="449"/>
                  <a:pt x="354" y="448"/>
                </a:cubicBezTo>
                <a:cubicBezTo>
                  <a:pt x="354" y="447"/>
                  <a:pt x="354" y="446"/>
                  <a:pt x="354" y="445"/>
                </a:cubicBezTo>
                <a:cubicBezTo>
                  <a:pt x="354" y="444"/>
                  <a:pt x="355" y="443"/>
                  <a:pt x="355" y="442"/>
                </a:cubicBezTo>
                <a:cubicBezTo>
                  <a:pt x="354" y="440"/>
                  <a:pt x="352" y="440"/>
                  <a:pt x="351" y="439"/>
                </a:cubicBezTo>
                <a:cubicBezTo>
                  <a:pt x="349" y="439"/>
                  <a:pt x="349" y="438"/>
                  <a:pt x="348" y="437"/>
                </a:cubicBezTo>
                <a:cubicBezTo>
                  <a:pt x="347" y="436"/>
                  <a:pt x="345" y="436"/>
                  <a:pt x="345" y="435"/>
                </a:cubicBezTo>
                <a:cubicBezTo>
                  <a:pt x="343" y="434"/>
                  <a:pt x="344" y="432"/>
                  <a:pt x="342" y="431"/>
                </a:cubicBezTo>
                <a:cubicBezTo>
                  <a:pt x="340" y="430"/>
                  <a:pt x="339" y="431"/>
                  <a:pt x="339" y="429"/>
                </a:cubicBezTo>
                <a:cubicBezTo>
                  <a:pt x="338" y="427"/>
                  <a:pt x="338" y="426"/>
                  <a:pt x="338" y="424"/>
                </a:cubicBezTo>
                <a:cubicBezTo>
                  <a:pt x="338" y="423"/>
                  <a:pt x="338" y="421"/>
                  <a:pt x="337" y="419"/>
                </a:cubicBezTo>
                <a:cubicBezTo>
                  <a:pt x="337" y="416"/>
                  <a:pt x="331" y="416"/>
                  <a:pt x="332" y="412"/>
                </a:cubicBezTo>
                <a:cubicBezTo>
                  <a:pt x="333" y="412"/>
                  <a:pt x="333" y="412"/>
                  <a:pt x="333" y="411"/>
                </a:cubicBezTo>
                <a:cubicBezTo>
                  <a:pt x="333" y="411"/>
                  <a:pt x="333" y="411"/>
                  <a:pt x="333" y="410"/>
                </a:cubicBezTo>
                <a:cubicBezTo>
                  <a:pt x="334" y="409"/>
                  <a:pt x="334" y="409"/>
                  <a:pt x="336" y="408"/>
                </a:cubicBezTo>
                <a:cubicBezTo>
                  <a:pt x="338" y="407"/>
                  <a:pt x="339" y="411"/>
                  <a:pt x="339" y="413"/>
                </a:cubicBezTo>
                <a:cubicBezTo>
                  <a:pt x="339" y="414"/>
                  <a:pt x="339" y="415"/>
                  <a:pt x="340" y="416"/>
                </a:cubicBezTo>
                <a:cubicBezTo>
                  <a:pt x="340" y="417"/>
                  <a:pt x="341" y="417"/>
                  <a:pt x="342" y="418"/>
                </a:cubicBezTo>
                <a:cubicBezTo>
                  <a:pt x="342" y="418"/>
                  <a:pt x="342" y="419"/>
                  <a:pt x="342" y="419"/>
                </a:cubicBezTo>
                <a:cubicBezTo>
                  <a:pt x="342" y="420"/>
                  <a:pt x="342" y="419"/>
                  <a:pt x="343" y="420"/>
                </a:cubicBezTo>
                <a:cubicBezTo>
                  <a:pt x="343" y="421"/>
                  <a:pt x="343" y="421"/>
                  <a:pt x="343" y="422"/>
                </a:cubicBezTo>
                <a:cubicBezTo>
                  <a:pt x="344" y="421"/>
                  <a:pt x="344" y="420"/>
                  <a:pt x="344" y="419"/>
                </a:cubicBezTo>
                <a:cubicBezTo>
                  <a:pt x="345" y="417"/>
                  <a:pt x="346" y="417"/>
                  <a:pt x="346" y="416"/>
                </a:cubicBezTo>
                <a:cubicBezTo>
                  <a:pt x="346" y="415"/>
                  <a:pt x="346" y="414"/>
                  <a:pt x="346" y="413"/>
                </a:cubicBezTo>
                <a:cubicBezTo>
                  <a:pt x="346" y="413"/>
                  <a:pt x="347" y="412"/>
                  <a:pt x="348" y="411"/>
                </a:cubicBezTo>
                <a:cubicBezTo>
                  <a:pt x="349" y="409"/>
                  <a:pt x="351" y="408"/>
                  <a:pt x="353" y="407"/>
                </a:cubicBezTo>
                <a:cubicBezTo>
                  <a:pt x="354" y="406"/>
                  <a:pt x="355" y="404"/>
                  <a:pt x="357" y="404"/>
                </a:cubicBezTo>
                <a:cubicBezTo>
                  <a:pt x="357" y="403"/>
                  <a:pt x="358" y="403"/>
                  <a:pt x="359" y="402"/>
                </a:cubicBezTo>
                <a:cubicBezTo>
                  <a:pt x="360" y="402"/>
                  <a:pt x="360" y="400"/>
                  <a:pt x="361" y="401"/>
                </a:cubicBezTo>
                <a:cubicBezTo>
                  <a:pt x="362" y="401"/>
                  <a:pt x="362" y="402"/>
                  <a:pt x="363" y="402"/>
                </a:cubicBezTo>
                <a:cubicBezTo>
                  <a:pt x="364" y="403"/>
                  <a:pt x="364" y="402"/>
                  <a:pt x="365" y="402"/>
                </a:cubicBezTo>
                <a:cubicBezTo>
                  <a:pt x="367" y="402"/>
                  <a:pt x="368" y="402"/>
                  <a:pt x="369" y="400"/>
                </a:cubicBezTo>
                <a:cubicBezTo>
                  <a:pt x="370" y="400"/>
                  <a:pt x="370" y="398"/>
                  <a:pt x="370" y="398"/>
                </a:cubicBezTo>
                <a:cubicBezTo>
                  <a:pt x="371" y="398"/>
                  <a:pt x="373" y="398"/>
                  <a:pt x="373" y="398"/>
                </a:cubicBezTo>
                <a:cubicBezTo>
                  <a:pt x="374" y="398"/>
                  <a:pt x="374" y="399"/>
                  <a:pt x="375" y="399"/>
                </a:cubicBezTo>
                <a:cubicBezTo>
                  <a:pt x="376" y="399"/>
                  <a:pt x="377" y="398"/>
                  <a:pt x="379" y="399"/>
                </a:cubicBezTo>
                <a:cubicBezTo>
                  <a:pt x="379" y="399"/>
                  <a:pt x="380" y="400"/>
                  <a:pt x="380" y="400"/>
                </a:cubicBezTo>
                <a:cubicBezTo>
                  <a:pt x="381" y="401"/>
                  <a:pt x="381" y="400"/>
                  <a:pt x="382" y="399"/>
                </a:cubicBezTo>
                <a:cubicBezTo>
                  <a:pt x="382" y="398"/>
                  <a:pt x="383" y="398"/>
                  <a:pt x="384" y="397"/>
                </a:cubicBezTo>
                <a:cubicBezTo>
                  <a:pt x="385" y="396"/>
                  <a:pt x="386" y="395"/>
                  <a:pt x="386" y="394"/>
                </a:cubicBezTo>
                <a:cubicBezTo>
                  <a:pt x="388" y="392"/>
                  <a:pt x="388" y="392"/>
                  <a:pt x="391" y="392"/>
                </a:cubicBezTo>
                <a:cubicBezTo>
                  <a:pt x="391" y="392"/>
                  <a:pt x="392" y="392"/>
                  <a:pt x="392" y="392"/>
                </a:cubicBezTo>
                <a:cubicBezTo>
                  <a:pt x="392" y="392"/>
                  <a:pt x="392" y="391"/>
                  <a:pt x="392" y="391"/>
                </a:cubicBezTo>
                <a:cubicBezTo>
                  <a:pt x="393" y="391"/>
                  <a:pt x="394" y="390"/>
                  <a:pt x="394" y="390"/>
                </a:cubicBezTo>
                <a:cubicBezTo>
                  <a:pt x="394" y="389"/>
                  <a:pt x="395" y="389"/>
                  <a:pt x="395" y="388"/>
                </a:cubicBezTo>
                <a:cubicBezTo>
                  <a:pt x="395" y="387"/>
                  <a:pt x="395" y="386"/>
                  <a:pt x="396" y="386"/>
                </a:cubicBezTo>
                <a:cubicBezTo>
                  <a:pt x="397" y="384"/>
                  <a:pt x="399" y="387"/>
                  <a:pt x="401" y="387"/>
                </a:cubicBezTo>
                <a:cubicBezTo>
                  <a:pt x="401" y="386"/>
                  <a:pt x="401" y="385"/>
                  <a:pt x="402" y="384"/>
                </a:cubicBezTo>
                <a:cubicBezTo>
                  <a:pt x="402" y="383"/>
                  <a:pt x="402" y="383"/>
                  <a:pt x="402" y="383"/>
                </a:cubicBezTo>
                <a:cubicBezTo>
                  <a:pt x="402" y="382"/>
                  <a:pt x="402" y="381"/>
                  <a:pt x="402" y="381"/>
                </a:cubicBezTo>
                <a:cubicBezTo>
                  <a:pt x="403" y="379"/>
                  <a:pt x="405" y="380"/>
                  <a:pt x="405" y="381"/>
                </a:cubicBezTo>
                <a:cubicBezTo>
                  <a:pt x="406" y="381"/>
                  <a:pt x="406" y="383"/>
                  <a:pt x="406" y="384"/>
                </a:cubicBezTo>
                <a:cubicBezTo>
                  <a:pt x="407" y="384"/>
                  <a:pt x="409" y="384"/>
                  <a:pt x="409" y="384"/>
                </a:cubicBezTo>
                <a:cubicBezTo>
                  <a:pt x="410" y="384"/>
                  <a:pt x="411" y="384"/>
                  <a:pt x="412" y="383"/>
                </a:cubicBezTo>
                <a:cubicBezTo>
                  <a:pt x="413" y="383"/>
                  <a:pt x="412" y="381"/>
                  <a:pt x="412" y="380"/>
                </a:cubicBezTo>
                <a:cubicBezTo>
                  <a:pt x="412" y="379"/>
                  <a:pt x="412" y="377"/>
                  <a:pt x="413" y="376"/>
                </a:cubicBezTo>
                <a:cubicBezTo>
                  <a:pt x="413" y="375"/>
                  <a:pt x="414" y="375"/>
                  <a:pt x="414" y="375"/>
                </a:cubicBezTo>
                <a:cubicBezTo>
                  <a:pt x="415" y="374"/>
                  <a:pt x="416" y="373"/>
                  <a:pt x="417" y="373"/>
                </a:cubicBezTo>
                <a:cubicBezTo>
                  <a:pt x="418" y="373"/>
                  <a:pt x="418" y="373"/>
                  <a:pt x="419" y="373"/>
                </a:cubicBezTo>
                <a:cubicBezTo>
                  <a:pt x="421" y="373"/>
                  <a:pt x="422" y="372"/>
                  <a:pt x="424" y="372"/>
                </a:cubicBezTo>
                <a:cubicBezTo>
                  <a:pt x="425" y="372"/>
                  <a:pt x="427" y="371"/>
                  <a:pt x="428" y="371"/>
                </a:cubicBezTo>
                <a:cubicBezTo>
                  <a:pt x="429" y="371"/>
                  <a:pt x="430" y="371"/>
                  <a:pt x="431" y="371"/>
                </a:cubicBezTo>
                <a:cubicBezTo>
                  <a:pt x="432" y="371"/>
                  <a:pt x="432" y="370"/>
                  <a:pt x="433" y="369"/>
                </a:cubicBezTo>
                <a:cubicBezTo>
                  <a:pt x="434" y="369"/>
                  <a:pt x="435" y="368"/>
                  <a:pt x="436" y="367"/>
                </a:cubicBezTo>
                <a:cubicBezTo>
                  <a:pt x="436" y="367"/>
                  <a:pt x="436" y="366"/>
                  <a:pt x="436" y="366"/>
                </a:cubicBezTo>
                <a:cubicBezTo>
                  <a:pt x="436" y="365"/>
                  <a:pt x="439" y="364"/>
                  <a:pt x="440" y="364"/>
                </a:cubicBezTo>
                <a:cubicBezTo>
                  <a:pt x="441" y="364"/>
                  <a:pt x="442" y="365"/>
                  <a:pt x="443" y="364"/>
                </a:cubicBezTo>
                <a:cubicBezTo>
                  <a:pt x="444" y="364"/>
                  <a:pt x="445" y="362"/>
                  <a:pt x="446" y="363"/>
                </a:cubicBezTo>
                <a:cubicBezTo>
                  <a:pt x="447" y="364"/>
                  <a:pt x="447" y="363"/>
                  <a:pt x="448" y="363"/>
                </a:cubicBezTo>
                <a:cubicBezTo>
                  <a:pt x="449" y="362"/>
                  <a:pt x="451" y="361"/>
                  <a:pt x="452" y="360"/>
                </a:cubicBezTo>
                <a:cubicBezTo>
                  <a:pt x="454" y="360"/>
                  <a:pt x="456" y="359"/>
                  <a:pt x="458" y="358"/>
                </a:cubicBezTo>
                <a:cubicBezTo>
                  <a:pt x="459" y="357"/>
                  <a:pt x="460" y="357"/>
                  <a:pt x="460" y="356"/>
                </a:cubicBezTo>
                <a:cubicBezTo>
                  <a:pt x="461" y="355"/>
                  <a:pt x="457" y="353"/>
                  <a:pt x="457" y="352"/>
                </a:cubicBezTo>
                <a:cubicBezTo>
                  <a:pt x="455" y="351"/>
                  <a:pt x="453" y="350"/>
                  <a:pt x="452" y="349"/>
                </a:cubicBezTo>
                <a:cubicBezTo>
                  <a:pt x="454" y="349"/>
                  <a:pt x="457" y="348"/>
                  <a:pt x="459" y="347"/>
                </a:cubicBezTo>
                <a:cubicBezTo>
                  <a:pt x="460" y="346"/>
                  <a:pt x="461" y="344"/>
                  <a:pt x="462" y="344"/>
                </a:cubicBezTo>
                <a:cubicBezTo>
                  <a:pt x="464" y="343"/>
                  <a:pt x="464" y="343"/>
                  <a:pt x="465" y="344"/>
                </a:cubicBezTo>
                <a:cubicBezTo>
                  <a:pt x="466" y="345"/>
                  <a:pt x="467" y="346"/>
                  <a:pt x="468" y="347"/>
                </a:cubicBezTo>
                <a:cubicBezTo>
                  <a:pt x="470" y="347"/>
                  <a:pt x="473" y="351"/>
                  <a:pt x="473" y="353"/>
                </a:cubicBezTo>
                <a:cubicBezTo>
                  <a:pt x="472" y="354"/>
                  <a:pt x="472" y="355"/>
                  <a:pt x="471" y="356"/>
                </a:cubicBezTo>
                <a:cubicBezTo>
                  <a:pt x="470" y="358"/>
                  <a:pt x="470" y="358"/>
                  <a:pt x="472" y="359"/>
                </a:cubicBezTo>
                <a:cubicBezTo>
                  <a:pt x="473" y="359"/>
                  <a:pt x="475" y="360"/>
                  <a:pt x="476" y="361"/>
                </a:cubicBezTo>
                <a:cubicBezTo>
                  <a:pt x="476" y="361"/>
                  <a:pt x="476" y="361"/>
                  <a:pt x="476" y="362"/>
                </a:cubicBezTo>
                <a:cubicBezTo>
                  <a:pt x="476" y="363"/>
                  <a:pt x="476" y="364"/>
                  <a:pt x="477" y="365"/>
                </a:cubicBezTo>
                <a:cubicBezTo>
                  <a:pt x="477" y="365"/>
                  <a:pt x="480" y="365"/>
                  <a:pt x="481" y="365"/>
                </a:cubicBezTo>
                <a:cubicBezTo>
                  <a:pt x="482" y="365"/>
                  <a:pt x="483" y="364"/>
                  <a:pt x="484" y="363"/>
                </a:cubicBezTo>
                <a:cubicBezTo>
                  <a:pt x="485" y="362"/>
                  <a:pt x="487" y="359"/>
                  <a:pt x="489" y="361"/>
                </a:cubicBezTo>
                <a:cubicBezTo>
                  <a:pt x="488" y="360"/>
                  <a:pt x="488" y="357"/>
                  <a:pt x="488" y="356"/>
                </a:cubicBezTo>
                <a:cubicBezTo>
                  <a:pt x="489" y="355"/>
                  <a:pt x="492" y="354"/>
                  <a:pt x="491" y="352"/>
                </a:cubicBezTo>
                <a:cubicBezTo>
                  <a:pt x="491" y="351"/>
                  <a:pt x="490" y="351"/>
                  <a:pt x="490" y="349"/>
                </a:cubicBezTo>
                <a:cubicBezTo>
                  <a:pt x="490" y="346"/>
                  <a:pt x="492" y="345"/>
                  <a:pt x="492" y="343"/>
                </a:cubicBezTo>
                <a:cubicBezTo>
                  <a:pt x="493" y="341"/>
                  <a:pt x="492" y="339"/>
                  <a:pt x="493" y="337"/>
                </a:cubicBezTo>
                <a:cubicBezTo>
                  <a:pt x="493" y="335"/>
                  <a:pt x="493" y="334"/>
                  <a:pt x="494" y="332"/>
                </a:cubicBezTo>
                <a:cubicBezTo>
                  <a:pt x="495" y="330"/>
                  <a:pt x="495" y="328"/>
                  <a:pt x="496" y="326"/>
                </a:cubicBezTo>
                <a:cubicBezTo>
                  <a:pt x="496" y="324"/>
                  <a:pt x="496" y="325"/>
                  <a:pt x="496" y="323"/>
                </a:cubicBezTo>
              </a:path>
            </a:pathLst>
          </a:custGeom>
          <a:solidFill>
            <a:srgbClr val="FFFF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3" name="Freeform 110">
            <a:extLst>
              <a:ext uri="{FF2B5EF4-FFF2-40B4-BE49-F238E27FC236}">
                <a16:creationId xmlns:a16="http://schemas.microsoft.com/office/drawing/2014/main" id="{C732A0E8-BE29-01B8-455A-9399EEB3ABB3}"/>
              </a:ext>
            </a:extLst>
          </p:cNvPr>
          <p:cNvSpPr>
            <a:spLocks/>
          </p:cNvSpPr>
          <p:nvPr/>
        </p:nvSpPr>
        <p:spPr bwMode="auto">
          <a:xfrm>
            <a:off x="2967417" y="3581135"/>
            <a:ext cx="23375" cy="60777"/>
          </a:xfrm>
          <a:custGeom>
            <a:avLst/>
            <a:gdLst/>
            <a:ahLst/>
            <a:cxnLst>
              <a:cxn ang="0">
                <a:pos x="12" y="2"/>
              </a:cxn>
              <a:cxn ang="0">
                <a:pos x="9" y="1"/>
              </a:cxn>
              <a:cxn ang="0">
                <a:pos x="7" y="3"/>
              </a:cxn>
              <a:cxn ang="0">
                <a:pos x="6" y="6"/>
              </a:cxn>
              <a:cxn ang="0">
                <a:pos x="5" y="10"/>
              </a:cxn>
              <a:cxn ang="0">
                <a:pos x="4" y="13"/>
              </a:cxn>
              <a:cxn ang="0">
                <a:pos x="3" y="15"/>
              </a:cxn>
              <a:cxn ang="0">
                <a:pos x="3" y="18"/>
              </a:cxn>
              <a:cxn ang="0">
                <a:pos x="1" y="23"/>
              </a:cxn>
              <a:cxn ang="0">
                <a:pos x="1" y="27"/>
              </a:cxn>
              <a:cxn ang="0">
                <a:pos x="1" y="32"/>
              </a:cxn>
              <a:cxn ang="0">
                <a:pos x="2" y="32"/>
              </a:cxn>
              <a:cxn ang="0">
                <a:pos x="4" y="31"/>
              </a:cxn>
              <a:cxn ang="0">
                <a:pos x="4" y="25"/>
              </a:cxn>
              <a:cxn ang="0">
                <a:pos x="4" y="23"/>
              </a:cxn>
              <a:cxn ang="0">
                <a:pos x="5" y="20"/>
              </a:cxn>
              <a:cxn ang="0">
                <a:pos x="6" y="18"/>
              </a:cxn>
              <a:cxn ang="0">
                <a:pos x="8" y="20"/>
              </a:cxn>
              <a:cxn ang="0">
                <a:pos x="8" y="21"/>
              </a:cxn>
              <a:cxn ang="0">
                <a:pos x="10" y="21"/>
              </a:cxn>
              <a:cxn ang="0">
                <a:pos x="12" y="21"/>
              </a:cxn>
              <a:cxn ang="0">
                <a:pos x="12" y="18"/>
              </a:cxn>
              <a:cxn ang="0">
                <a:pos x="9" y="16"/>
              </a:cxn>
              <a:cxn ang="0">
                <a:pos x="9" y="15"/>
              </a:cxn>
              <a:cxn ang="0">
                <a:pos x="8" y="15"/>
              </a:cxn>
              <a:cxn ang="0">
                <a:pos x="8" y="15"/>
              </a:cxn>
              <a:cxn ang="0">
                <a:pos x="8" y="14"/>
              </a:cxn>
              <a:cxn ang="0">
                <a:pos x="8" y="12"/>
              </a:cxn>
              <a:cxn ang="0">
                <a:pos x="8" y="9"/>
              </a:cxn>
              <a:cxn ang="0">
                <a:pos x="11" y="5"/>
              </a:cxn>
              <a:cxn ang="0">
                <a:pos x="11" y="4"/>
              </a:cxn>
              <a:cxn ang="0">
                <a:pos x="11" y="3"/>
              </a:cxn>
            </a:cxnLst>
            <a:rect l="0" t="0" r="r" b="b"/>
            <a:pathLst>
              <a:path w="13" h="33">
                <a:moveTo>
                  <a:pt x="12" y="2"/>
                </a:moveTo>
                <a:cubicBezTo>
                  <a:pt x="12" y="1"/>
                  <a:pt x="10" y="0"/>
                  <a:pt x="9" y="1"/>
                </a:cubicBezTo>
                <a:cubicBezTo>
                  <a:pt x="8" y="2"/>
                  <a:pt x="8" y="2"/>
                  <a:pt x="7" y="3"/>
                </a:cubicBezTo>
                <a:cubicBezTo>
                  <a:pt x="7" y="4"/>
                  <a:pt x="7" y="5"/>
                  <a:pt x="6" y="6"/>
                </a:cubicBezTo>
                <a:cubicBezTo>
                  <a:pt x="6" y="7"/>
                  <a:pt x="5" y="8"/>
                  <a:pt x="5" y="10"/>
                </a:cubicBezTo>
                <a:cubicBezTo>
                  <a:pt x="4" y="11"/>
                  <a:pt x="4" y="12"/>
                  <a:pt x="4" y="13"/>
                </a:cubicBezTo>
                <a:cubicBezTo>
                  <a:pt x="4" y="14"/>
                  <a:pt x="3" y="15"/>
                  <a:pt x="3" y="15"/>
                </a:cubicBezTo>
                <a:cubicBezTo>
                  <a:pt x="3" y="16"/>
                  <a:pt x="3" y="17"/>
                  <a:pt x="3" y="18"/>
                </a:cubicBezTo>
                <a:cubicBezTo>
                  <a:pt x="2" y="19"/>
                  <a:pt x="2" y="21"/>
                  <a:pt x="1" y="23"/>
                </a:cubicBezTo>
                <a:cubicBezTo>
                  <a:pt x="1" y="24"/>
                  <a:pt x="1" y="26"/>
                  <a:pt x="1" y="27"/>
                </a:cubicBezTo>
                <a:cubicBezTo>
                  <a:pt x="1" y="29"/>
                  <a:pt x="0" y="31"/>
                  <a:pt x="1" y="32"/>
                </a:cubicBezTo>
                <a:cubicBezTo>
                  <a:pt x="1" y="33"/>
                  <a:pt x="2" y="32"/>
                  <a:pt x="2" y="32"/>
                </a:cubicBezTo>
                <a:cubicBezTo>
                  <a:pt x="3" y="32"/>
                  <a:pt x="3" y="32"/>
                  <a:pt x="4" y="31"/>
                </a:cubicBezTo>
                <a:cubicBezTo>
                  <a:pt x="4" y="29"/>
                  <a:pt x="3" y="27"/>
                  <a:pt x="4" y="25"/>
                </a:cubicBezTo>
                <a:cubicBezTo>
                  <a:pt x="4" y="24"/>
                  <a:pt x="4" y="24"/>
                  <a:pt x="4" y="23"/>
                </a:cubicBezTo>
                <a:cubicBezTo>
                  <a:pt x="5" y="22"/>
                  <a:pt x="5" y="21"/>
                  <a:pt x="5" y="20"/>
                </a:cubicBezTo>
                <a:cubicBezTo>
                  <a:pt x="5" y="19"/>
                  <a:pt x="5" y="18"/>
                  <a:pt x="6" y="18"/>
                </a:cubicBezTo>
                <a:cubicBezTo>
                  <a:pt x="7" y="19"/>
                  <a:pt x="8" y="20"/>
                  <a:pt x="8" y="20"/>
                </a:cubicBezTo>
                <a:cubicBezTo>
                  <a:pt x="8" y="21"/>
                  <a:pt x="8" y="21"/>
                  <a:pt x="8" y="21"/>
                </a:cubicBezTo>
                <a:cubicBezTo>
                  <a:pt x="9" y="21"/>
                  <a:pt x="9" y="21"/>
                  <a:pt x="10" y="21"/>
                </a:cubicBezTo>
                <a:cubicBezTo>
                  <a:pt x="11" y="21"/>
                  <a:pt x="11" y="21"/>
                  <a:pt x="12" y="21"/>
                </a:cubicBezTo>
                <a:cubicBezTo>
                  <a:pt x="12" y="20"/>
                  <a:pt x="13" y="19"/>
                  <a:pt x="12" y="18"/>
                </a:cubicBezTo>
                <a:cubicBezTo>
                  <a:pt x="12" y="17"/>
                  <a:pt x="10" y="17"/>
                  <a:pt x="9" y="16"/>
                </a:cubicBezTo>
                <a:cubicBezTo>
                  <a:pt x="9" y="16"/>
                  <a:pt x="9" y="16"/>
                  <a:pt x="9" y="15"/>
                </a:cubicBezTo>
                <a:cubicBezTo>
                  <a:pt x="8" y="15"/>
                  <a:pt x="9" y="15"/>
                  <a:pt x="8" y="15"/>
                </a:cubicBezTo>
                <a:cubicBezTo>
                  <a:pt x="8" y="15"/>
                  <a:pt x="8" y="15"/>
                  <a:pt x="8" y="15"/>
                </a:cubicBezTo>
                <a:cubicBezTo>
                  <a:pt x="8" y="14"/>
                  <a:pt x="8" y="14"/>
                  <a:pt x="8" y="14"/>
                </a:cubicBezTo>
                <a:cubicBezTo>
                  <a:pt x="8" y="13"/>
                  <a:pt x="8" y="12"/>
                  <a:pt x="8" y="12"/>
                </a:cubicBezTo>
                <a:cubicBezTo>
                  <a:pt x="8" y="11"/>
                  <a:pt x="8" y="10"/>
                  <a:pt x="8" y="9"/>
                </a:cubicBezTo>
                <a:cubicBezTo>
                  <a:pt x="8" y="8"/>
                  <a:pt x="10" y="6"/>
                  <a:pt x="11" y="5"/>
                </a:cubicBezTo>
                <a:cubicBezTo>
                  <a:pt x="11" y="4"/>
                  <a:pt x="11" y="4"/>
                  <a:pt x="11" y="4"/>
                </a:cubicBezTo>
                <a:cubicBezTo>
                  <a:pt x="11" y="4"/>
                  <a:pt x="11" y="3"/>
                  <a:pt x="11" y="3"/>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4" name="Freeform 111">
            <a:extLst>
              <a:ext uri="{FF2B5EF4-FFF2-40B4-BE49-F238E27FC236}">
                <a16:creationId xmlns:a16="http://schemas.microsoft.com/office/drawing/2014/main" id="{A9E42E98-C1E0-BCC9-3353-F27C5DC7730A}"/>
              </a:ext>
            </a:extLst>
          </p:cNvPr>
          <p:cNvSpPr>
            <a:spLocks/>
          </p:cNvSpPr>
          <p:nvPr/>
        </p:nvSpPr>
        <p:spPr bwMode="auto">
          <a:xfrm>
            <a:off x="2984559" y="3634119"/>
            <a:ext cx="17141" cy="17141"/>
          </a:xfrm>
          <a:custGeom>
            <a:avLst/>
            <a:gdLst/>
            <a:ahLst/>
            <a:cxnLst>
              <a:cxn ang="0">
                <a:pos x="6" y="1"/>
              </a:cxn>
              <a:cxn ang="0">
                <a:pos x="5" y="0"/>
              </a:cxn>
              <a:cxn ang="0">
                <a:pos x="1" y="0"/>
              </a:cxn>
              <a:cxn ang="0">
                <a:pos x="1" y="1"/>
              </a:cxn>
              <a:cxn ang="0">
                <a:pos x="0" y="2"/>
              </a:cxn>
              <a:cxn ang="0">
                <a:pos x="0" y="3"/>
              </a:cxn>
              <a:cxn ang="0">
                <a:pos x="1" y="5"/>
              </a:cxn>
              <a:cxn ang="0">
                <a:pos x="4" y="8"/>
              </a:cxn>
              <a:cxn ang="0">
                <a:pos x="9" y="8"/>
              </a:cxn>
              <a:cxn ang="0">
                <a:pos x="9" y="4"/>
              </a:cxn>
              <a:cxn ang="0">
                <a:pos x="8" y="2"/>
              </a:cxn>
              <a:cxn ang="0">
                <a:pos x="7" y="1"/>
              </a:cxn>
            </a:cxnLst>
            <a:rect l="0" t="0" r="r" b="b"/>
            <a:pathLst>
              <a:path w="9" h="9">
                <a:moveTo>
                  <a:pt x="6" y="1"/>
                </a:moveTo>
                <a:cubicBezTo>
                  <a:pt x="6" y="0"/>
                  <a:pt x="5" y="0"/>
                  <a:pt x="5" y="0"/>
                </a:cubicBezTo>
                <a:cubicBezTo>
                  <a:pt x="3" y="0"/>
                  <a:pt x="2" y="0"/>
                  <a:pt x="1" y="0"/>
                </a:cubicBezTo>
                <a:cubicBezTo>
                  <a:pt x="1" y="0"/>
                  <a:pt x="1" y="0"/>
                  <a:pt x="1" y="1"/>
                </a:cubicBezTo>
                <a:cubicBezTo>
                  <a:pt x="1" y="1"/>
                  <a:pt x="0" y="1"/>
                  <a:pt x="0" y="2"/>
                </a:cubicBezTo>
                <a:cubicBezTo>
                  <a:pt x="0" y="2"/>
                  <a:pt x="0" y="3"/>
                  <a:pt x="0" y="3"/>
                </a:cubicBezTo>
                <a:cubicBezTo>
                  <a:pt x="1" y="4"/>
                  <a:pt x="1" y="5"/>
                  <a:pt x="1" y="5"/>
                </a:cubicBezTo>
                <a:cubicBezTo>
                  <a:pt x="2" y="6"/>
                  <a:pt x="3" y="7"/>
                  <a:pt x="4" y="8"/>
                </a:cubicBezTo>
                <a:cubicBezTo>
                  <a:pt x="5" y="8"/>
                  <a:pt x="8" y="9"/>
                  <a:pt x="9" y="8"/>
                </a:cubicBezTo>
                <a:cubicBezTo>
                  <a:pt x="9" y="7"/>
                  <a:pt x="9" y="5"/>
                  <a:pt x="9" y="4"/>
                </a:cubicBezTo>
                <a:cubicBezTo>
                  <a:pt x="9" y="3"/>
                  <a:pt x="9" y="3"/>
                  <a:pt x="8" y="2"/>
                </a:cubicBezTo>
                <a:cubicBezTo>
                  <a:pt x="8" y="1"/>
                  <a:pt x="8" y="1"/>
                  <a:pt x="7" y="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5" name="Freeform 112">
            <a:extLst>
              <a:ext uri="{FF2B5EF4-FFF2-40B4-BE49-F238E27FC236}">
                <a16:creationId xmlns:a16="http://schemas.microsoft.com/office/drawing/2014/main" id="{37049513-F89B-2F28-2238-84FECFF8D3E0}"/>
              </a:ext>
            </a:extLst>
          </p:cNvPr>
          <p:cNvSpPr>
            <a:spLocks/>
          </p:cNvSpPr>
          <p:nvPr/>
        </p:nvSpPr>
        <p:spPr bwMode="auto">
          <a:xfrm>
            <a:off x="2975209" y="3652819"/>
            <a:ext cx="7792" cy="7792"/>
          </a:xfrm>
          <a:custGeom>
            <a:avLst/>
            <a:gdLst/>
            <a:ahLst/>
            <a:cxnLst>
              <a:cxn ang="0">
                <a:pos x="2" y="0"/>
              </a:cxn>
              <a:cxn ang="0">
                <a:pos x="2" y="0"/>
              </a:cxn>
              <a:cxn ang="0">
                <a:pos x="0" y="0"/>
              </a:cxn>
              <a:cxn ang="0">
                <a:pos x="0" y="0"/>
              </a:cxn>
              <a:cxn ang="0">
                <a:pos x="0" y="1"/>
              </a:cxn>
              <a:cxn ang="0">
                <a:pos x="0" y="1"/>
              </a:cxn>
              <a:cxn ang="0">
                <a:pos x="0" y="2"/>
              </a:cxn>
              <a:cxn ang="0">
                <a:pos x="2" y="3"/>
              </a:cxn>
              <a:cxn ang="0">
                <a:pos x="3" y="4"/>
              </a:cxn>
              <a:cxn ang="0">
                <a:pos x="4" y="2"/>
              </a:cxn>
              <a:cxn ang="0">
                <a:pos x="3" y="1"/>
              </a:cxn>
              <a:cxn ang="0">
                <a:pos x="3" y="0"/>
              </a:cxn>
            </a:cxnLst>
            <a:rect l="0" t="0" r="r" b="b"/>
            <a:pathLst>
              <a:path w="4" h="4">
                <a:moveTo>
                  <a:pt x="2" y="0"/>
                </a:moveTo>
                <a:cubicBezTo>
                  <a:pt x="3" y="0"/>
                  <a:pt x="2" y="0"/>
                  <a:pt x="2" y="0"/>
                </a:cubicBezTo>
                <a:cubicBezTo>
                  <a:pt x="1" y="0"/>
                  <a:pt x="1" y="0"/>
                  <a:pt x="0" y="0"/>
                </a:cubicBezTo>
                <a:cubicBezTo>
                  <a:pt x="0" y="0"/>
                  <a:pt x="0" y="0"/>
                  <a:pt x="0" y="0"/>
                </a:cubicBezTo>
                <a:cubicBezTo>
                  <a:pt x="0" y="0"/>
                  <a:pt x="0" y="0"/>
                  <a:pt x="0" y="1"/>
                </a:cubicBezTo>
                <a:cubicBezTo>
                  <a:pt x="0" y="1"/>
                  <a:pt x="0" y="1"/>
                  <a:pt x="0" y="1"/>
                </a:cubicBezTo>
                <a:cubicBezTo>
                  <a:pt x="0" y="2"/>
                  <a:pt x="0" y="2"/>
                  <a:pt x="0" y="2"/>
                </a:cubicBezTo>
                <a:cubicBezTo>
                  <a:pt x="1" y="3"/>
                  <a:pt x="1" y="3"/>
                  <a:pt x="2" y="3"/>
                </a:cubicBezTo>
                <a:cubicBezTo>
                  <a:pt x="2" y="4"/>
                  <a:pt x="3" y="4"/>
                  <a:pt x="3" y="4"/>
                </a:cubicBezTo>
                <a:cubicBezTo>
                  <a:pt x="4" y="3"/>
                  <a:pt x="4" y="2"/>
                  <a:pt x="4" y="2"/>
                </a:cubicBezTo>
                <a:cubicBezTo>
                  <a:pt x="4" y="1"/>
                  <a:pt x="4" y="1"/>
                  <a:pt x="3" y="1"/>
                </a:cubicBezTo>
                <a:cubicBezTo>
                  <a:pt x="3" y="0"/>
                  <a:pt x="3" y="0"/>
                  <a:pt x="3" y="0"/>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6" name="Freeform 113">
            <a:extLst>
              <a:ext uri="{FF2B5EF4-FFF2-40B4-BE49-F238E27FC236}">
                <a16:creationId xmlns:a16="http://schemas.microsoft.com/office/drawing/2014/main" id="{C174E271-773D-B6ED-3B06-EDC87BF8506C}"/>
              </a:ext>
            </a:extLst>
          </p:cNvPr>
          <p:cNvSpPr>
            <a:spLocks/>
          </p:cNvSpPr>
          <p:nvPr/>
        </p:nvSpPr>
        <p:spPr bwMode="auto">
          <a:xfrm>
            <a:off x="3004817" y="3671520"/>
            <a:ext cx="7792" cy="9350"/>
          </a:xfrm>
          <a:custGeom>
            <a:avLst/>
            <a:gdLst/>
            <a:ahLst/>
            <a:cxnLst>
              <a:cxn ang="0">
                <a:pos x="3" y="1"/>
              </a:cxn>
              <a:cxn ang="0">
                <a:pos x="0" y="2"/>
              </a:cxn>
              <a:cxn ang="0">
                <a:pos x="0" y="5"/>
              </a:cxn>
              <a:cxn ang="0">
                <a:pos x="1" y="5"/>
              </a:cxn>
              <a:cxn ang="0">
                <a:pos x="3" y="4"/>
              </a:cxn>
              <a:cxn ang="0">
                <a:pos x="4" y="2"/>
              </a:cxn>
              <a:cxn ang="0">
                <a:pos x="2" y="1"/>
              </a:cxn>
            </a:cxnLst>
            <a:rect l="0" t="0" r="r" b="b"/>
            <a:pathLst>
              <a:path w="4" h="5">
                <a:moveTo>
                  <a:pt x="3" y="1"/>
                </a:moveTo>
                <a:cubicBezTo>
                  <a:pt x="2" y="0"/>
                  <a:pt x="1" y="1"/>
                  <a:pt x="0" y="2"/>
                </a:cubicBezTo>
                <a:cubicBezTo>
                  <a:pt x="0" y="3"/>
                  <a:pt x="0" y="4"/>
                  <a:pt x="0" y="5"/>
                </a:cubicBezTo>
                <a:cubicBezTo>
                  <a:pt x="0" y="5"/>
                  <a:pt x="1" y="5"/>
                  <a:pt x="1" y="5"/>
                </a:cubicBezTo>
                <a:cubicBezTo>
                  <a:pt x="2" y="5"/>
                  <a:pt x="2" y="5"/>
                  <a:pt x="3" y="4"/>
                </a:cubicBezTo>
                <a:cubicBezTo>
                  <a:pt x="3" y="4"/>
                  <a:pt x="4" y="3"/>
                  <a:pt x="4" y="2"/>
                </a:cubicBezTo>
                <a:cubicBezTo>
                  <a:pt x="4" y="1"/>
                  <a:pt x="3" y="1"/>
                  <a:pt x="2" y="1"/>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nvGrpSpPr>
          <p:cNvPr id="47" name="Group 46">
            <a:extLst>
              <a:ext uri="{FF2B5EF4-FFF2-40B4-BE49-F238E27FC236}">
                <a16:creationId xmlns:a16="http://schemas.microsoft.com/office/drawing/2014/main" id="{3B194E6C-24DF-6993-8D24-325AE06DF2AC}"/>
              </a:ext>
            </a:extLst>
          </p:cNvPr>
          <p:cNvGrpSpPr/>
          <p:nvPr/>
        </p:nvGrpSpPr>
        <p:grpSpPr>
          <a:xfrm>
            <a:off x="2465621" y="3825797"/>
            <a:ext cx="395826" cy="469070"/>
            <a:chOff x="2019592" y="4316962"/>
            <a:chExt cx="212093" cy="251339"/>
          </a:xfrm>
          <a:solidFill>
            <a:schemeClr val="accent1">
              <a:lumMod val="60000"/>
              <a:lumOff val="40000"/>
            </a:schemeClr>
          </a:solidFill>
        </p:grpSpPr>
        <p:sp>
          <p:nvSpPr>
            <p:cNvPr id="61" name="Freeform 97">
              <a:extLst>
                <a:ext uri="{FF2B5EF4-FFF2-40B4-BE49-F238E27FC236}">
                  <a16:creationId xmlns:a16="http://schemas.microsoft.com/office/drawing/2014/main" id="{29277C57-918E-BFF8-7655-060E15680982}"/>
                </a:ext>
              </a:extLst>
            </p:cNvPr>
            <p:cNvSpPr>
              <a:spLocks/>
            </p:cNvSpPr>
            <p:nvPr/>
          </p:nvSpPr>
          <p:spPr bwMode="auto">
            <a:xfrm>
              <a:off x="2019592" y="4329488"/>
              <a:ext cx="212093" cy="238813"/>
            </a:xfrm>
            <a:custGeom>
              <a:avLst/>
              <a:gdLst/>
              <a:ahLst/>
              <a:cxnLst>
                <a:cxn ang="0">
                  <a:pos x="180" y="6"/>
                </a:cxn>
                <a:cxn ang="0">
                  <a:pos x="144" y="10"/>
                </a:cxn>
                <a:cxn ang="0">
                  <a:pos x="119" y="23"/>
                </a:cxn>
                <a:cxn ang="0">
                  <a:pos x="116" y="34"/>
                </a:cxn>
                <a:cxn ang="0">
                  <a:pos x="109" y="42"/>
                </a:cxn>
                <a:cxn ang="0">
                  <a:pos x="121" y="55"/>
                </a:cxn>
                <a:cxn ang="0">
                  <a:pos x="126" y="74"/>
                </a:cxn>
                <a:cxn ang="0">
                  <a:pos x="117" y="83"/>
                </a:cxn>
                <a:cxn ang="0">
                  <a:pos x="109" y="93"/>
                </a:cxn>
                <a:cxn ang="0">
                  <a:pos x="114" y="112"/>
                </a:cxn>
                <a:cxn ang="0">
                  <a:pos x="98" y="105"/>
                </a:cxn>
                <a:cxn ang="0">
                  <a:pos x="96" y="89"/>
                </a:cxn>
                <a:cxn ang="0">
                  <a:pos x="97" y="78"/>
                </a:cxn>
                <a:cxn ang="0">
                  <a:pos x="113" y="75"/>
                </a:cxn>
                <a:cxn ang="0">
                  <a:pos x="102" y="58"/>
                </a:cxn>
                <a:cxn ang="0">
                  <a:pos x="100" y="46"/>
                </a:cxn>
                <a:cxn ang="0">
                  <a:pos x="82" y="47"/>
                </a:cxn>
                <a:cxn ang="0">
                  <a:pos x="69" y="71"/>
                </a:cxn>
                <a:cxn ang="0">
                  <a:pos x="70" y="90"/>
                </a:cxn>
                <a:cxn ang="0">
                  <a:pos x="65" y="96"/>
                </a:cxn>
                <a:cxn ang="0">
                  <a:pos x="54" y="122"/>
                </a:cxn>
                <a:cxn ang="0">
                  <a:pos x="39" y="133"/>
                </a:cxn>
                <a:cxn ang="0">
                  <a:pos x="34" y="147"/>
                </a:cxn>
                <a:cxn ang="0">
                  <a:pos x="22" y="158"/>
                </a:cxn>
                <a:cxn ang="0">
                  <a:pos x="29" y="164"/>
                </a:cxn>
                <a:cxn ang="0">
                  <a:pos x="40" y="176"/>
                </a:cxn>
                <a:cxn ang="0">
                  <a:pos x="25" y="167"/>
                </a:cxn>
                <a:cxn ang="0">
                  <a:pos x="6" y="179"/>
                </a:cxn>
                <a:cxn ang="0">
                  <a:pos x="35" y="182"/>
                </a:cxn>
                <a:cxn ang="0">
                  <a:pos x="44" y="190"/>
                </a:cxn>
                <a:cxn ang="0">
                  <a:pos x="11" y="186"/>
                </a:cxn>
                <a:cxn ang="0">
                  <a:pos x="6" y="197"/>
                </a:cxn>
                <a:cxn ang="0">
                  <a:pos x="38" y="203"/>
                </a:cxn>
                <a:cxn ang="0">
                  <a:pos x="49" y="193"/>
                </a:cxn>
                <a:cxn ang="0">
                  <a:pos x="61" y="183"/>
                </a:cxn>
                <a:cxn ang="0">
                  <a:pos x="92" y="184"/>
                </a:cxn>
                <a:cxn ang="0">
                  <a:pos x="97" y="192"/>
                </a:cxn>
                <a:cxn ang="0">
                  <a:pos x="113" y="199"/>
                </a:cxn>
                <a:cxn ang="0">
                  <a:pos x="132" y="204"/>
                </a:cxn>
                <a:cxn ang="0">
                  <a:pos x="132" y="216"/>
                </a:cxn>
                <a:cxn ang="0">
                  <a:pos x="126" y="239"/>
                </a:cxn>
                <a:cxn ang="0">
                  <a:pos x="149" y="239"/>
                </a:cxn>
                <a:cxn ang="0">
                  <a:pos x="151" y="226"/>
                </a:cxn>
                <a:cxn ang="0">
                  <a:pos x="146" y="219"/>
                </a:cxn>
                <a:cxn ang="0">
                  <a:pos x="152" y="205"/>
                </a:cxn>
                <a:cxn ang="0">
                  <a:pos x="158" y="188"/>
                </a:cxn>
                <a:cxn ang="0">
                  <a:pos x="155" y="168"/>
                </a:cxn>
                <a:cxn ang="0">
                  <a:pos x="148" y="146"/>
                </a:cxn>
                <a:cxn ang="0">
                  <a:pos x="171" y="145"/>
                </a:cxn>
                <a:cxn ang="0">
                  <a:pos x="188" y="133"/>
                </a:cxn>
                <a:cxn ang="0">
                  <a:pos x="197" y="117"/>
                </a:cxn>
                <a:cxn ang="0">
                  <a:pos x="204" y="97"/>
                </a:cxn>
                <a:cxn ang="0">
                  <a:pos x="182" y="80"/>
                </a:cxn>
                <a:cxn ang="0">
                  <a:pos x="195" y="72"/>
                </a:cxn>
                <a:cxn ang="0">
                  <a:pos x="209" y="57"/>
                </a:cxn>
                <a:cxn ang="0">
                  <a:pos x="215" y="31"/>
                </a:cxn>
                <a:cxn ang="0">
                  <a:pos x="207" y="10"/>
                </a:cxn>
              </a:cxnLst>
              <a:rect l="0" t="0" r="r" b="b"/>
              <a:pathLst>
                <a:path w="216" h="243">
                  <a:moveTo>
                    <a:pt x="206" y="9"/>
                  </a:moveTo>
                  <a:cubicBezTo>
                    <a:pt x="204" y="9"/>
                    <a:pt x="202" y="9"/>
                    <a:pt x="201" y="9"/>
                  </a:cubicBezTo>
                  <a:cubicBezTo>
                    <a:pt x="199" y="9"/>
                    <a:pt x="199" y="9"/>
                    <a:pt x="198" y="8"/>
                  </a:cubicBezTo>
                  <a:cubicBezTo>
                    <a:pt x="198" y="5"/>
                    <a:pt x="200" y="2"/>
                    <a:pt x="197" y="1"/>
                  </a:cubicBezTo>
                  <a:cubicBezTo>
                    <a:pt x="194" y="0"/>
                    <a:pt x="192" y="2"/>
                    <a:pt x="190" y="2"/>
                  </a:cubicBezTo>
                  <a:cubicBezTo>
                    <a:pt x="187" y="4"/>
                    <a:pt x="183" y="4"/>
                    <a:pt x="180" y="6"/>
                  </a:cubicBezTo>
                  <a:cubicBezTo>
                    <a:pt x="180" y="6"/>
                    <a:pt x="179" y="6"/>
                    <a:pt x="179" y="6"/>
                  </a:cubicBezTo>
                  <a:cubicBezTo>
                    <a:pt x="179" y="7"/>
                    <a:pt x="179" y="7"/>
                    <a:pt x="179" y="7"/>
                  </a:cubicBezTo>
                  <a:cubicBezTo>
                    <a:pt x="177" y="9"/>
                    <a:pt x="173" y="8"/>
                    <a:pt x="170" y="8"/>
                  </a:cubicBezTo>
                  <a:cubicBezTo>
                    <a:pt x="166" y="8"/>
                    <a:pt x="162" y="5"/>
                    <a:pt x="158" y="5"/>
                  </a:cubicBezTo>
                  <a:cubicBezTo>
                    <a:pt x="154" y="5"/>
                    <a:pt x="153" y="6"/>
                    <a:pt x="150" y="8"/>
                  </a:cubicBezTo>
                  <a:cubicBezTo>
                    <a:pt x="148" y="8"/>
                    <a:pt x="146" y="9"/>
                    <a:pt x="144" y="10"/>
                  </a:cubicBezTo>
                  <a:cubicBezTo>
                    <a:pt x="140" y="10"/>
                    <a:pt x="137" y="10"/>
                    <a:pt x="135" y="12"/>
                  </a:cubicBezTo>
                  <a:cubicBezTo>
                    <a:pt x="134" y="13"/>
                    <a:pt x="134" y="13"/>
                    <a:pt x="134" y="13"/>
                  </a:cubicBezTo>
                  <a:cubicBezTo>
                    <a:pt x="133" y="14"/>
                    <a:pt x="132" y="14"/>
                    <a:pt x="131" y="15"/>
                  </a:cubicBezTo>
                  <a:cubicBezTo>
                    <a:pt x="129" y="16"/>
                    <a:pt x="127" y="16"/>
                    <a:pt x="125" y="18"/>
                  </a:cubicBezTo>
                  <a:cubicBezTo>
                    <a:pt x="124" y="18"/>
                    <a:pt x="123" y="20"/>
                    <a:pt x="122" y="21"/>
                  </a:cubicBezTo>
                  <a:cubicBezTo>
                    <a:pt x="121" y="21"/>
                    <a:pt x="119" y="22"/>
                    <a:pt x="119" y="23"/>
                  </a:cubicBezTo>
                  <a:cubicBezTo>
                    <a:pt x="119" y="24"/>
                    <a:pt x="119" y="25"/>
                    <a:pt x="119" y="25"/>
                  </a:cubicBezTo>
                  <a:cubicBezTo>
                    <a:pt x="119" y="26"/>
                    <a:pt x="118" y="27"/>
                    <a:pt x="118" y="27"/>
                  </a:cubicBezTo>
                  <a:cubicBezTo>
                    <a:pt x="118" y="27"/>
                    <a:pt x="117" y="28"/>
                    <a:pt x="117" y="29"/>
                  </a:cubicBezTo>
                  <a:cubicBezTo>
                    <a:pt x="117" y="30"/>
                    <a:pt x="117" y="31"/>
                    <a:pt x="117" y="31"/>
                  </a:cubicBezTo>
                  <a:cubicBezTo>
                    <a:pt x="117" y="32"/>
                    <a:pt x="116" y="32"/>
                    <a:pt x="116" y="32"/>
                  </a:cubicBezTo>
                  <a:cubicBezTo>
                    <a:pt x="116" y="33"/>
                    <a:pt x="117" y="33"/>
                    <a:pt x="116" y="34"/>
                  </a:cubicBezTo>
                  <a:cubicBezTo>
                    <a:pt x="116" y="34"/>
                    <a:pt x="114" y="35"/>
                    <a:pt x="113" y="35"/>
                  </a:cubicBezTo>
                  <a:cubicBezTo>
                    <a:pt x="111" y="36"/>
                    <a:pt x="109" y="36"/>
                    <a:pt x="109" y="33"/>
                  </a:cubicBezTo>
                  <a:cubicBezTo>
                    <a:pt x="108" y="32"/>
                    <a:pt x="108" y="31"/>
                    <a:pt x="107" y="30"/>
                  </a:cubicBezTo>
                  <a:cubicBezTo>
                    <a:pt x="105" y="29"/>
                    <a:pt x="103" y="36"/>
                    <a:pt x="103" y="38"/>
                  </a:cubicBezTo>
                  <a:cubicBezTo>
                    <a:pt x="104" y="39"/>
                    <a:pt x="104" y="40"/>
                    <a:pt x="104" y="41"/>
                  </a:cubicBezTo>
                  <a:cubicBezTo>
                    <a:pt x="105" y="43"/>
                    <a:pt x="107" y="43"/>
                    <a:pt x="109" y="42"/>
                  </a:cubicBezTo>
                  <a:cubicBezTo>
                    <a:pt x="110" y="41"/>
                    <a:pt x="110" y="39"/>
                    <a:pt x="112" y="41"/>
                  </a:cubicBezTo>
                  <a:cubicBezTo>
                    <a:pt x="112" y="41"/>
                    <a:pt x="113" y="42"/>
                    <a:pt x="113" y="42"/>
                  </a:cubicBezTo>
                  <a:cubicBezTo>
                    <a:pt x="113" y="43"/>
                    <a:pt x="114" y="43"/>
                    <a:pt x="114" y="43"/>
                  </a:cubicBezTo>
                  <a:cubicBezTo>
                    <a:pt x="116" y="46"/>
                    <a:pt x="115" y="51"/>
                    <a:pt x="115" y="54"/>
                  </a:cubicBezTo>
                  <a:cubicBezTo>
                    <a:pt x="115" y="56"/>
                    <a:pt x="115" y="56"/>
                    <a:pt x="118" y="56"/>
                  </a:cubicBezTo>
                  <a:cubicBezTo>
                    <a:pt x="119" y="56"/>
                    <a:pt x="120" y="55"/>
                    <a:pt x="121" y="55"/>
                  </a:cubicBezTo>
                  <a:cubicBezTo>
                    <a:pt x="123" y="56"/>
                    <a:pt x="124" y="57"/>
                    <a:pt x="125" y="57"/>
                  </a:cubicBezTo>
                  <a:cubicBezTo>
                    <a:pt x="126" y="60"/>
                    <a:pt x="130" y="56"/>
                    <a:pt x="131" y="57"/>
                  </a:cubicBezTo>
                  <a:cubicBezTo>
                    <a:pt x="132" y="58"/>
                    <a:pt x="132" y="59"/>
                    <a:pt x="131" y="60"/>
                  </a:cubicBezTo>
                  <a:cubicBezTo>
                    <a:pt x="129" y="62"/>
                    <a:pt x="126" y="61"/>
                    <a:pt x="125" y="63"/>
                  </a:cubicBezTo>
                  <a:cubicBezTo>
                    <a:pt x="124" y="65"/>
                    <a:pt x="125" y="68"/>
                    <a:pt x="125" y="70"/>
                  </a:cubicBezTo>
                  <a:cubicBezTo>
                    <a:pt x="125" y="72"/>
                    <a:pt x="125" y="72"/>
                    <a:pt x="126" y="74"/>
                  </a:cubicBezTo>
                  <a:cubicBezTo>
                    <a:pt x="126" y="74"/>
                    <a:pt x="127" y="75"/>
                    <a:pt x="127" y="75"/>
                  </a:cubicBezTo>
                  <a:cubicBezTo>
                    <a:pt x="127" y="76"/>
                    <a:pt x="127" y="77"/>
                    <a:pt x="127" y="78"/>
                  </a:cubicBezTo>
                  <a:cubicBezTo>
                    <a:pt x="129" y="78"/>
                    <a:pt x="130" y="77"/>
                    <a:pt x="129" y="80"/>
                  </a:cubicBezTo>
                  <a:cubicBezTo>
                    <a:pt x="129" y="81"/>
                    <a:pt x="129" y="81"/>
                    <a:pt x="127" y="81"/>
                  </a:cubicBezTo>
                  <a:cubicBezTo>
                    <a:pt x="124" y="82"/>
                    <a:pt x="122" y="81"/>
                    <a:pt x="119" y="82"/>
                  </a:cubicBezTo>
                  <a:cubicBezTo>
                    <a:pt x="118" y="82"/>
                    <a:pt x="118" y="83"/>
                    <a:pt x="117" y="83"/>
                  </a:cubicBezTo>
                  <a:cubicBezTo>
                    <a:pt x="116" y="83"/>
                    <a:pt x="116" y="83"/>
                    <a:pt x="115" y="83"/>
                  </a:cubicBezTo>
                  <a:cubicBezTo>
                    <a:pt x="113" y="83"/>
                    <a:pt x="113" y="83"/>
                    <a:pt x="112" y="84"/>
                  </a:cubicBezTo>
                  <a:cubicBezTo>
                    <a:pt x="110" y="85"/>
                    <a:pt x="110" y="85"/>
                    <a:pt x="110" y="87"/>
                  </a:cubicBezTo>
                  <a:cubicBezTo>
                    <a:pt x="110" y="87"/>
                    <a:pt x="109" y="88"/>
                    <a:pt x="109" y="88"/>
                  </a:cubicBezTo>
                  <a:cubicBezTo>
                    <a:pt x="109" y="89"/>
                    <a:pt x="109" y="90"/>
                    <a:pt x="109" y="91"/>
                  </a:cubicBezTo>
                  <a:cubicBezTo>
                    <a:pt x="109" y="92"/>
                    <a:pt x="109" y="92"/>
                    <a:pt x="109" y="93"/>
                  </a:cubicBezTo>
                  <a:cubicBezTo>
                    <a:pt x="110" y="94"/>
                    <a:pt x="110" y="94"/>
                    <a:pt x="110" y="95"/>
                  </a:cubicBezTo>
                  <a:cubicBezTo>
                    <a:pt x="110" y="96"/>
                    <a:pt x="109" y="97"/>
                    <a:pt x="108" y="98"/>
                  </a:cubicBezTo>
                  <a:cubicBezTo>
                    <a:pt x="107" y="101"/>
                    <a:pt x="109" y="101"/>
                    <a:pt x="110" y="104"/>
                  </a:cubicBezTo>
                  <a:cubicBezTo>
                    <a:pt x="110" y="105"/>
                    <a:pt x="110" y="106"/>
                    <a:pt x="111" y="107"/>
                  </a:cubicBezTo>
                  <a:cubicBezTo>
                    <a:pt x="111" y="108"/>
                    <a:pt x="112" y="109"/>
                    <a:pt x="113" y="109"/>
                  </a:cubicBezTo>
                  <a:cubicBezTo>
                    <a:pt x="114" y="110"/>
                    <a:pt x="115" y="111"/>
                    <a:pt x="114" y="112"/>
                  </a:cubicBezTo>
                  <a:cubicBezTo>
                    <a:pt x="114" y="112"/>
                    <a:pt x="114" y="112"/>
                    <a:pt x="113" y="112"/>
                  </a:cubicBezTo>
                  <a:cubicBezTo>
                    <a:pt x="113" y="112"/>
                    <a:pt x="112" y="111"/>
                    <a:pt x="112" y="111"/>
                  </a:cubicBezTo>
                  <a:cubicBezTo>
                    <a:pt x="111" y="110"/>
                    <a:pt x="110" y="109"/>
                    <a:pt x="109" y="108"/>
                  </a:cubicBezTo>
                  <a:cubicBezTo>
                    <a:pt x="108" y="107"/>
                    <a:pt x="108" y="107"/>
                    <a:pt x="107" y="106"/>
                  </a:cubicBezTo>
                  <a:cubicBezTo>
                    <a:pt x="105" y="105"/>
                    <a:pt x="104" y="106"/>
                    <a:pt x="103" y="106"/>
                  </a:cubicBezTo>
                  <a:cubicBezTo>
                    <a:pt x="101" y="106"/>
                    <a:pt x="99" y="105"/>
                    <a:pt x="98" y="105"/>
                  </a:cubicBezTo>
                  <a:cubicBezTo>
                    <a:pt x="96" y="104"/>
                    <a:pt x="95" y="104"/>
                    <a:pt x="94" y="104"/>
                  </a:cubicBezTo>
                  <a:cubicBezTo>
                    <a:pt x="92" y="103"/>
                    <a:pt x="91" y="100"/>
                    <a:pt x="93" y="99"/>
                  </a:cubicBezTo>
                  <a:cubicBezTo>
                    <a:pt x="94" y="98"/>
                    <a:pt x="100" y="100"/>
                    <a:pt x="99" y="97"/>
                  </a:cubicBezTo>
                  <a:cubicBezTo>
                    <a:pt x="98" y="95"/>
                    <a:pt x="97" y="96"/>
                    <a:pt x="97" y="95"/>
                  </a:cubicBezTo>
                  <a:cubicBezTo>
                    <a:pt x="97" y="94"/>
                    <a:pt x="97" y="92"/>
                    <a:pt x="97" y="91"/>
                  </a:cubicBezTo>
                  <a:cubicBezTo>
                    <a:pt x="97" y="90"/>
                    <a:pt x="96" y="90"/>
                    <a:pt x="96" y="89"/>
                  </a:cubicBezTo>
                  <a:cubicBezTo>
                    <a:pt x="96" y="89"/>
                    <a:pt x="97" y="88"/>
                    <a:pt x="97" y="88"/>
                  </a:cubicBezTo>
                  <a:cubicBezTo>
                    <a:pt x="97" y="88"/>
                    <a:pt x="97" y="87"/>
                    <a:pt x="97" y="86"/>
                  </a:cubicBezTo>
                  <a:cubicBezTo>
                    <a:pt x="96" y="84"/>
                    <a:pt x="95" y="83"/>
                    <a:pt x="94" y="82"/>
                  </a:cubicBezTo>
                  <a:cubicBezTo>
                    <a:pt x="94" y="81"/>
                    <a:pt x="94" y="81"/>
                    <a:pt x="94" y="80"/>
                  </a:cubicBezTo>
                  <a:cubicBezTo>
                    <a:pt x="93" y="80"/>
                    <a:pt x="93" y="80"/>
                    <a:pt x="93" y="79"/>
                  </a:cubicBezTo>
                  <a:cubicBezTo>
                    <a:pt x="93" y="77"/>
                    <a:pt x="95" y="78"/>
                    <a:pt x="97" y="78"/>
                  </a:cubicBezTo>
                  <a:cubicBezTo>
                    <a:pt x="98" y="78"/>
                    <a:pt x="98" y="78"/>
                    <a:pt x="100" y="78"/>
                  </a:cubicBezTo>
                  <a:cubicBezTo>
                    <a:pt x="101" y="78"/>
                    <a:pt x="102" y="77"/>
                    <a:pt x="102" y="77"/>
                  </a:cubicBezTo>
                  <a:cubicBezTo>
                    <a:pt x="103" y="77"/>
                    <a:pt x="104" y="77"/>
                    <a:pt x="105" y="77"/>
                  </a:cubicBezTo>
                  <a:cubicBezTo>
                    <a:pt x="107" y="76"/>
                    <a:pt x="106" y="76"/>
                    <a:pt x="107" y="75"/>
                  </a:cubicBezTo>
                  <a:cubicBezTo>
                    <a:pt x="108" y="72"/>
                    <a:pt x="109" y="75"/>
                    <a:pt x="111" y="75"/>
                  </a:cubicBezTo>
                  <a:cubicBezTo>
                    <a:pt x="111" y="75"/>
                    <a:pt x="112" y="75"/>
                    <a:pt x="113" y="75"/>
                  </a:cubicBezTo>
                  <a:cubicBezTo>
                    <a:pt x="113" y="74"/>
                    <a:pt x="113" y="72"/>
                    <a:pt x="112" y="72"/>
                  </a:cubicBezTo>
                  <a:cubicBezTo>
                    <a:pt x="112" y="71"/>
                    <a:pt x="111" y="71"/>
                    <a:pt x="110" y="71"/>
                  </a:cubicBezTo>
                  <a:cubicBezTo>
                    <a:pt x="110" y="70"/>
                    <a:pt x="108" y="69"/>
                    <a:pt x="108" y="68"/>
                  </a:cubicBezTo>
                  <a:cubicBezTo>
                    <a:pt x="107" y="68"/>
                    <a:pt x="108" y="67"/>
                    <a:pt x="108" y="66"/>
                  </a:cubicBezTo>
                  <a:cubicBezTo>
                    <a:pt x="108" y="64"/>
                    <a:pt x="107" y="64"/>
                    <a:pt x="105" y="63"/>
                  </a:cubicBezTo>
                  <a:cubicBezTo>
                    <a:pt x="103" y="62"/>
                    <a:pt x="103" y="60"/>
                    <a:pt x="102" y="58"/>
                  </a:cubicBezTo>
                  <a:cubicBezTo>
                    <a:pt x="101" y="57"/>
                    <a:pt x="99" y="56"/>
                    <a:pt x="98" y="55"/>
                  </a:cubicBezTo>
                  <a:cubicBezTo>
                    <a:pt x="97" y="54"/>
                    <a:pt x="97" y="55"/>
                    <a:pt x="97" y="53"/>
                  </a:cubicBezTo>
                  <a:cubicBezTo>
                    <a:pt x="97" y="52"/>
                    <a:pt x="98" y="51"/>
                    <a:pt x="99" y="50"/>
                  </a:cubicBezTo>
                  <a:cubicBezTo>
                    <a:pt x="100" y="49"/>
                    <a:pt x="101" y="48"/>
                    <a:pt x="102" y="47"/>
                  </a:cubicBezTo>
                  <a:cubicBezTo>
                    <a:pt x="104" y="47"/>
                    <a:pt x="105" y="46"/>
                    <a:pt x="106" y="45"/>
                  </a:cubicBezTo>
                  <a:cubicBezTo>
                    <a:pt x="104" y="45"/>
                    <a:pt x="102" y="45"/>
                    <a:pt x="100" y="46"/>
                  </a:cubicBezTo>
                  <a:cubicBezTo>
                    <a:pt x="99" y="47"/>
                    <a:pt x="98" y="48"/>
                    <a:pt x="97" y="49"/>
                  </a:cubicBezTo>
                  <a:cubicBezTo>
                    <a:pt x="95" y="51"/>
                    <a:pt x="93" y="53"/>
                    <a:pt x="92" y="53"/>
                  </a:cubicBezTo>
                  <a:cubicBezTo>
                    <a:pt x="90" y="53"/>
                    <a:pt x="86" y="53"/>
                    <a:pt x="85" y="51"/>
                  </a:cubicBezTo>
                  <a:cubicBezTo>
                    <a:pt x="85" y="51"/>
                    <a:pt x="85" y="51"/>
                    <a:pt x="85" y="51"/>
                  </a:cubicBezTo>
                  <a:cubicBezTo>
                    <a:pt x="85" y="50"/>
                    <a:pt x="84" y="50"/>
                    <a:pt x="84" y="49"/>
                  </a:cubicBezTo>
                  <a:cubicBezTo>
                    <a:pt x="84" y="48"/>
                    <a:pt x="83" y="47"/>
                    <a:pt x="82" y="47"/>
                  </a:cubicBezTo>
                  <a:cubicBezTo>
                    <a:pt x="78" y="47"/>
                    <a:pt x="77" y="50"/>
                    <a:pt x="77" y="53"/>
                  </a:cubicBezTo>
                  <a:cubicBezTo>
                    <a:pt x="77" y="56"/>
                    <a:pt x="77" y="57"/>
                    <a:pt x="75" y="60"/>
                  </a:cubicBezTo>
                  <a:cubicBezTo>
                    <a:pt x="75" y="60"/>
                    <a:pt x="74" y="62"/>
                    <a:pt x="73" y="62"/>
                  </a:cubicBezTo>
                  <a:cubicBezTo>
                    <a:pt x="72" y="63"/>
                    <a:pt x="69" y="61"/>
                    <a:pt x="67" y="60"/>
                  </a:cubicBezTo>
                  <a:cubicBezTo>
                    <a:pt x="67" y="61"/>
                    <a:pt x="67" y="62"/>
                    <a:pt x="67" y="63"/>
                  </a:cubicBezTo>
                  <a:cubicBezTo>
                    <a:pt x="66" y="66"/>
                    <a:pt x="68" y="68"/>
                    <a:pt x="69" y="71"/>
                  </a:cubicBezTo>
                  <a:cubicBezTo>
                    <a:pt x="69" y="72"/>
                    <a:pt x="68" y="73"/>
                    <a:pt x="69" y="74"/>
                  </a:cubicBezTo>
                  <a:cubicBezTo>
                    <a:pt x="69" y="75"/>
                    <a:pt x="72" y="75"/>
                    <a:pt x="73" y="77"/>
                  </a:cubicBezTo>
                  <a:cubicBezTo>
                    <a:pt x="73" y="79"/>
                    <a:pt x="72" y="80"/>
                    <a:pt x="72" y="81"/>
                  </a:cubicBezTo>
                  <a:cubicBezTo>
                    <a:pt x="72" y="83"/>
                    <a:pt x="72" y="84"/>
                    <a:pt x="72" y="85"/>
                  </a:cubicBezTo>
                  <a:cubicBezTo>
                    <a:pt x="72" y="86"/>
                    <a:pt x="71" y="87"/>
                    <a:pt x="71" y="88"/>
                  </a:cubicBezTo>
                  <a:cubicBezTo>
                    <a:pt x="71" y="89"/>
                    <a:pt x="70" y="90"/>
                    <a:pt x="70" y="90"/>
                  </a:cubicBezTo>
                  <a:cubicBezTo>
                    <a:pt x="70" y="91"/>
                    <a:pt x="70" y="91"/>
                    <a:pt x="70" y="91"/>
                  </a:cubicBezTo>
                  <a:cubicBezTo>
                    <a:pt x="70" y="92"/>
                    <a:pt x="70" y="92"/>
                    <a:pt x="70" y="92"/>
                  </a:cubicBezTo>
                  <a:cubicBezTo>
                    <a:pt x="70" y="92"/>
                    <a:pt x="69" y="93"/>
                    <a:pt x="69" y="93"/>
                  </a:cubicBezTo>
                  <a:cubicBezTo>
                    <a:pt x="69" y="94"/>
                    <a:pt x="68" y="93"/>
                    <a:pt x="68" y="94"/>
                  </a:cubicBezTo>
                  <a:cubicBezTo>
                    <a:pt x="67" y="94"/>
                    <a:pt x="66" y="95"/>
                    <a:pt x="66" y="95"/>
                  </a:cubicBezTo>
                  <a:cubicBezTo>
                    <a:pt x="65" y="95"/>
                    <a:pt x="65" y="95"/>
                    <a:pt x="65" y="96"/>
                  </a:cubicBezTo>
                  <a:cubicBezTo>
                    <a:pt x="64" y="97"/>
                    <a:pt x="65" y="97"/>
                    <a:pt x="65" y="98"/>
                  </a:cubicBezTo>
                  <a:cubicBezTo>
                    <a:pt x="65" y="98"/>
                    <a:pt x="64" y="99"/>
                    <a:pt x="64" y="99"/>
                  </a:cubicBezTo>
                  <a:cubicBezTo>
                    <a:pt x="63" y="100"/>
                    <a:pt x="63" y="102"/>
                    <a:pt x="63" y="103"/>
                  </a:cubicBezTo>
                  <a:cubicBezTo>
                    <a:pt x="63" y="104"/>
                    <a:pt x="63" y="106"/>
                    <a:pt x="62" y="107"/>
                  </a:cubicBezTo>
                  <a:cubicBezTo>
                    <a:pt x="62" y="109"/>
                    <a:pt x="60" y="110"/>
                    <a:pt x="60" y="111"/>
                  </a:cubicBezTo>
                  <a:cubicBezTo>
                    <a:pt x="58" y="114"/>
                    <a:pt x="55" y="117"/>
                    <a:pt x="54" y="122"/>
                  </a:cubicBezTo>
                  <a:cubicBezTo>
                    <a:pt x="53" y="121"/>
                    <a:pt x="51" y="123"/>
                    <a:pt x="50" y="124"/>
                  </a:cubicBezTo>
                  <a:cubicBezTo>
                    <a:pt x="49" y="125"/>
                    <a:pt x="49" y="126"/>
                    <a:pt x="49" y="127"/>
                  </a:cubicBezTo>
                  <a:cubicBezTo>
                    <a:pt x="49" y="127"/>
                    <a:pt x="49" y="128"/>
                    <a:pt x="48" y="128"/>
                  </a:cubicBezTo>
                  <a:cubicBezTo>
                    <a:pt x="48" y="126"/>
                    <a:pt x="43" y="126"/>
                    <a:pt x="42" y="127"/>
                  </a:cubicBezTo>
                  <a:cubicBezTo>
                    <a:pt x="41" y="128"/>
                    <a:pt x="41" y="128"/>
                    <a:pt x="41" y="129"/>
                  </a:cubicBezTo>
                  <a:cubicBezTo>
                    <a:pt x="40" y="130"/>
                    <a:pt x="40" y="131"/>
                    <a:pt x="39" y="133"/>
                  </a:cubicBezTo>
                  <a:cubicBezTo>
                    <a:pt x="39" y="134"/>
                    <a:pt x="38" y="134"/>
                    <a:pt x="38" y="135"/>
                  </a:cubicBezTo>
                  <a:cubicBezTo>
                    <a:pt x="38" y="136"/>
                    <a:pt x="38" y="137"/>
                    <a:pt x="38" y="138"/>
                  </a:cubicBezTo>
                  <a:cubicBezTo>
                    <a:pt x="38" y="140"/>
                    <a:pt x="39" y="140"/>
                    <a:pt x="39" y="141"/>
                  </a:cubicBezTo>
                  <a:cubicBezTo>
                    <a:pt x="40" y="143"/>
                    <a:pt x="39" y="144"/>
                    <a:pt x="40" y="145"/>
                  </a:cubicBezTo>
                  <a:cubicBezTo>
                    <a:pt x="39" y="145"/>
                    <a:pt x="39" y="145"/>
                    <a:pt x="38" y="146"/>
                  </a:cubicBezTo>
                  <a:cubicBezTo>
                    <a:pt x="36" y="146"/>
                    <a:pt x="36" y="146"/>
                    <a:pt x="34" y="147"/>
                  </a:cubicBezTo>
                  <a:cubicBezTo>
                    <a:pt x="34" y="147"/>
                    <a:pt x="33" y="147"/>
                    <a:pt x="32" y="147"/>
                  </a:cubicBezTo>
                  <a:cubicBezTo>
                    <a:pt x="32" y="148"/>
                    <a:pt x="32" y="148"/>
                    <a:pt x="32" y="149"/>
                  </a:cubicBezTo>
                  <a:cubicBezTo>
                    <a:pt x="30" y="150"/>
                    <a:pt x="30" y="149"/>
                    <a:pt x="29" y="151"/>
                  </a:cubicBezTo>
                  <a:cubicBezTo>
                    <a:pt x="29" y="152"/>
                    <a:pt x="29" y="154"/>
                    <a:pt x="29" y="156"/>
                  </a:cubicBezTo>
                  <a:cubicBezTo>
                    <a:pt x="29" y="158"/>
                    <a:pt x="28" y="157"/>
                    <a:pt x="26" y="157"/>
                  </a:cubicBezTo>
                  <a:cubicBezTo>
                    <a:pt x="25" y="157"/>
                    <a:pt x="23" y="158"/>
                    <a:pt x="22" y="158"/>
                  </a:cubicBezTo>
                  <a:cubicBezTo>
                    <a:pt x="20" y="159"/>
                    <a:pt x="15" y="162"/>
                    <a:pt x="16" y="164"/>
                  </a:cubicBezTo>
                  <a:cubicBezTo>
                    <a:pt x="17" y="165"/>
                    <a:pt x="19" y="165"/>
                    <a:pt x="20" y="164"/>
                  </a:cubicBezTo>
                  <a:cubicBezTo>
                    <a:pt x="20" y="164"/>
                    <a:pt x="21" y="163"/>
                    <a:pt x="21" y="163"/>
                  </a:cubicBezTo>
                  <a:cubicBezTo>
                    <a:pt x="22" y="162"/>
                    <a:pt x="24" y="162"/>
                    <a:pt x="24" y="162"/>
                  </a:cubicBezTo>
                  <a:cubicBezTo>
                    <a:pt x="26" y="161"/>
                    <a:pt x="26" y="161"/>
                    <a:pt x="28" y="162"/>
                  </a:cubicBezTo>
                  <a:cubicBezTo>
                    <a:pt x="28" y="162"/>
                    <a:pt x="29" y="163"/>
                    <a:pt x="29" y="164"/>
                  </a:cubicBezTo>
                  <a:cubicBezTo>
                    <a:pt x="30" y="164"/>
                    <a:pt x="32" y="164"/>
                    <a:pt x="33" y="164"/>
                  </a:cubicBezTo>
                  <a:cubicBezTo>
                    <a:pt x="34" y="164"/>
                    <a:pt x="40" y="161"/>
                    <a:pt x="40" y="163"/>
                  </a:cubicBezTo>
                  <a:cubicBezTo>
                    <a:pt x="41" y="164"/>
                    <a:pt x="37" y="167"/>
                    <a:pt x="36" y="167"/>
                  </a:cubicBezTo>
                  <a:cubicBezTo>
                    <a:pt x="35" y="168"/>
                    <a:pt x="35" y="169"/>
                    <a:pt x="35" y="170"/>
                  </a:cubicBezTo>
                  <a:cubicBezTo>
                    <a:pt x="37" y="170"/>
                    <a:pt x="39" y="171"/>
                    <a:pt x="40" y="172"/>
                  </a:cubicBezTo>
                  <a:cubicBezTo>
                    <a:pt x="40" y="173"/>
                    <a:pt x="40" y="175"/>
                    <a:pt x="40" y="176"/>
                  </a:cubicBezTo>
                  <a:cubicBezTo>
                    <a:pt x="41" y="177"/>
                    <a:pt x="44" y="177"/>
                    <a:pt x="44" y="178"/>
                  </a:cubicBezTo>
                  <a:cubicBezTo>
                    <a:pt x="45" y="179"/>
                    <a:pt x="44" y="180"/>
                    <a:pt x="44" y="181"/>
                  </a:cubicBezTo>
                  <a:cubicBezTo>
                    <a:pt x="39" y="181"/>
                    <a:pt x="36" y="176"/>
                    <a:pt x="34" y="172"/>
                  </a:cubicBezTo>
                  <a:cubicBezTo>
                    <a:pt x="33" y="171"/>
                    <a:pt x="31" y="170"/>
                    <a:pt x="30" y="169"/>
                  </a:cubicBezTo>
                  <a:cubicBezTo>
                    <a:pt x="29" y="169"/>
                    <a:pt x="28" y="169"/>
                    <a:pt x="28" y="168"/>
                  </a:cubicBezTo>
                  <a:cubicBezTo>
                    <a:pt x="27" y="167"/>
                    <a:pt x="27" y="167"/>
                    <a:pt x="25" y="167"/>
                  </a:cubicBezTo>
                  <a:cubicBezTo>
                    <a:pt x="23" y="167"/>
                    <a:pt x="23" y="168"/>
                    <a:pt x="22" y="169"/>
                  </a:cubicBezTo>
                  <a:cubicBezTo>
                    <a:pt x="20" y="170"/>
                    <a:pt x="17" y="169"/>
                    <a:pt x="15" y="169"/>
                  </a:cubicBezTo>
                  <a:cubicBezTo>
                    <a:pt x="13" y="169"/>
                    <a:pt x="13" y="169"/>
                    <a:pt x="12" y="169"/>
                  </a:cubicBezTo>
                  <a:cubicBezTo>
                    <a:pt x="12" y="170"/>
                    <a:pt x="11" y="170"/>
                    <a:pt x="11" y="171"/>
                  </a:cubicBezTo>
                  <a:cubicBezTo>
                    <a:pt x="10" y="171"/>
                    <a:pt x="10" y="171"/>
                    <a:pt x="9" y="172"/>
                  </a:cubicBezTo>
                  <a:cubicBezTo>
                    <a:pt x="8" y="173"/>
                    <a:pt x="5" y="177"/>
                    <a:pt x="6" y="179"/>
                  </a:cubicBezTo>
                  <a:cubicBezTo>
                    <a:pt x="8" y="179"/>
                    <a:pt x="12" y="178"/>
                    <a:pt x="13" y="180"/>
                  </a:cubicBezTo>
                  <a:cubicBezTo>
                    <a:pt x="14" y="180"/>
                    <a:pt x="14" y="181"/>
                    <a:pt x="14" y="182"/>
                  </a:cubicBezTo>
                  <a:cubicBezTo>
                    <a:pt x="15" y="183"/>
                    <a:pt x="16" y="183"/>
                    <a:pt x="18" y="184"/>
                  </a:cubicBezTo>
                  <a:cubicBezTo>
                    <a:pt x="22" y="184"/>
                    <a:pt x="23" y="187"/>
                    <a:pt x="27" y="185"/>
                  </a:cubicBezTo>
                  <a:cubicBezTo>
                    <a:pt x="29" y="184"/>
                    <a:pt x="31" y="183"/>
                    <a:pt x="33" y="182"/>
                  </a:cubicBezTo>
                  <a:cubicBezTo>
                    <a:pt x="34" y="182"/>
                    <a:pt x="34" y="182"/>
                    <a:pt x="35" y="182"/>
                  </a:cubicBezTo>
                  <a:cubicBezTo>
                    <a:pt x="36" y="182"/>
                    <a:pt x="37" y="181"/>
                    <a:pt x="37" y="181"/>
                  </a:cubicBezTo>
                  <a:cubicBezTo>
                    <a:pt x="38" y="181"/>
                    <a:pt x="39" y="182"/>
                    <a:pt x="40" y="183"/>
                  </a:cubicBezTo>
                  <a:cubicBezTo>
                    <a:pt x="40" y="185"/>
                    <a:pt x="39" y="186"/>
                    <a:pt x="41" y="186"/>
                  </a:cubicBezTo>
                  <a:cubicBezTo>
                    <a:pt x="42" y="187"/>
                    <a:pt x="46" y="184"/>
                    <a:pt x="47" y="186"/>
                  </a:cubicBezTo>
                  <a:cubicBezTo>
                    <a:pt x="48" y="186"/>
                    <a:pt x="48" y="190"/>
                    <a:pt x="48" y="190"/>
                  </a:cubicBezTo>
                  <a:cubicBezTo>
                    <a:pt x="47" y="191"/>
                    <a:pt x="45" y="190"/>
                    <a:pt x="44" y="190"/>
                  </a:cubicBezTo>
                  <a:cubicBezTo>
                    <a:pt x="41" y="189"/>
                    <a:pt x="39" y="189"/>
                    <a:pt x="36" y="188"/>
                  </a:cubicBezTo>
                  <a:cubicBezTo>
                    <a:pt x="35" y="188"/>
                    <a:pt x="34" y="187"/>
                    <a:pt x="33" y="188"/>
                  </a:cubicBezTo>
                  <a:cubicBezTo>
                    <a:pt x="32" y="188"/>
                    <a:pt x="31" y="188"/>
                    <a:pt x="30" y="188"/>
                  </a:cubicBezTo>
                  <a:cubicBezTo>
                    <a:pt x="27" y="189"/>
                    <a:pt x="24" y="188"/>
                    <a:pt x="21" y="188"/>
                  </a:cubicBezTo>
                  <a:cubicBezTo>
                    <a:pt x="18" y="188"/>
                    <a:pt x="16" y="188"/>
                    <a:pt x="13" y="187"/>
                  </a:cubicBezTo>
                  <a:cubicBezTo>
                    <a:pt x="12" y="187"/>
                    <a:pt x="11" y="186"/>
                    <a:pt x="11" y="186"/>
                  </a:cubicBezTo>
                  <a:cubicBezTo>
                    <a:pt x="9" y="185"/>
                    <a:pt x="8" y="183"/>
                    <a:pt x="6" y="183"/>
                  </a:cubicBezTo>
                  <a:cubicBezTo>
                    <a:pt x="3" y="182"/>
                    <a:pt x="1" y="184"/>
                    <a:pt x="1" y="187"/>
                  </a:cubicBezTo>
                  <a:cubicBezTo>
                    <a:pt x="1" y="188"/>
                    <a:pt x="1" y="189"/>
                    <a:pt x="0" y="190"/>
                  </a:cubicBezTo>
                  <a:cubicBezTo>
                    <a:pt x="0" y="192"/>
                    <a:pt x="1" y="192"/>
                    <a:pt x="1" y="193"/>
                  </a:cubicBezTo>
                  <a:cubicBezTo>
                    <a:pt x="2" y="194"/>
                    <a:pt x="2" y="195"/>
                    <a:pt x="3" y="196"/>
                  </a:cubicBezTo>
                  <a:cubicBezTo>
                    <a:pt x="4" y="197"/>
                    <a:pt x="5" y="197"/>
                    <a:pt x="6" y="197"/>
                  </a:cubicBezTo>
                  <a:cubicBezTo>
                    <a:pt x="7" y="198"/>
                    <a:pt x="9" y="199"/>
                    <a:pt x="11" y="198"/>
                  </a:cubicBezTo>
                  <a:cubicBezTo>
                    <a:pt x="12" y="197"/>
                    <a:pt x="12" y="196"/>
                    <a:pt x="12" y="196"/>
                  </a:cubicBezTo>
                  <a:cubicBezTo>
                    <a:pt x="13" y="195"/>
                    <a:pt x="17" y="194"/>
                    <a:pt x="18" y="194"/>
                  </a:cubicBezTo>
                  <a:cubicBezTo>
                    <a:pt x="21" y="194"/>
                    <a:pt x="22" y="196"/>
                    <a:pt x="23" y="198"/>
                  </a:cubicBezTo>
                  <a:cubicBezTo>
                    <a:pt x="25" y="200"/>
                    <a:pt x="30" y="201"/>
                    <a:pt x="33" y="202"/>
                  </a:cubicBezTo>
                  <a:cubicBezTo>
                    <a:pt x="35" y="203"/>
                    <a:pt x="36" y="204"/>
                    <a:pt x="38" y="203"/>
                  </a:cubicBezTo>
                  <a:cubicBezTo>
                    <a:pt x="39" y="203"/>
                    <a:pt x="40" y="202"/>
                    <a:pt x="41" y="201"/>
                  </a:cubicBezTo>
                  <a:cubicBezTo>
                    <a:pt x="41" y="200"/>
                    <a:pt x="42" y="199"/>
                    <a:pt x="42" y="199"/>
                  </a:cubicBezTo>
                  <a:cubicBezTo>
                    <a:pt x="42" y="198"/>
                    <a:pt x="43" y="197"/>
                    <a:pt x="44" y="196"/>
                  </a:cubicBezTo>
                  <a:cubicBezTo>
                    <a:pt x="44" y="195"/>
                    <a:pt x="44" y="195"/>
                    <a:pt x="46" y="194"/>
                  </a:cubicBezTo>
                  <a:cubicBezTo>
                    <a:pt x="47" y="194"/>
                    <a:pt x="48" y="194"/>
                    <a:pt x="49" y="193"/>
                  </a:cubicBezTo>
                  <a:cubicBezTo>
                    <a:pt x="49" y="193"/>
                    <a:pt x="49" y="193"/>
                    <a:pt x="49" y="193"/>
                  </a:cubicBezTo>
                  <a:cubicBezTo>
                    <a:pt x="49" y="192"/>
                    <a:pt x="49" y="192"/>
                    <a:pt x="50" y="192"/>
                  </a:cubicBezTo>
                  <a:cubicBezTo>
                    <a:pt x="51" y="191"/>
                    <a:pt x="51" y="191"/>
                    <a:pt x="51" y="190"/>
                  </a:cubicBezTo>
                  <a:cubicBezTo>
                    <a:pt x="52" y="189"/>
                    <a:pt x="53" y="188"/>
                    <a:pt x="54" y="188"/>
                  </a:cubicBezTo>
                  <a:cubicBezTo>
                    <a:pt x="55" y="187"/>
                    <a:pt x="55" y="187"/>
                    <a:pt x="56" y="187"/>
                  </a:cubicBezTo>
                  <a:cubicBezTo>
                    <a:pt x="57" y="186"/>
                    <a:pt x="58" y="186"/>
                    <a:pt x="59" y="185"/>
                  </a:cubicBezTo>
                  <a:cubicBezTo>
                    <a:pt x="60" y="185"/>
                    <a:pt x="60" y="184"/>
                    <a:pt x="61" y="183"/>
                  </a:cubicBezTo>
                  <a:cubicBezTo>
                    <a:pt x="62" y="183"/>
                    <a:pt x="63" y="183"/>
                    <a:pt x="64" y="183"/>
                  </a:cubicBezTo>
                  <a:cubicBezTo>
                    <a:pt x="65" y="183"/>
                    <a:pt x="66" y="182"/>
                    <a:pt x="67" y="182"/>
                  </a:cubicBezTo>
                  <a:cubicBezTo>
                    <a:pt x="70" y="182"/>
                    <a:pt x="73" y="182"/>
                    <a:pt x="76" y="182"/>
                  </a:cubicBezTo>
                  <a:cubicBezTo>
                    <a:pt x="79" y="182"/>
                    <a:pt x="80" y="184"/>
                    <a:pt x="82" y="184"/>
                  </a:cubicBezTo>
                  <a:cubicBezTo>
                    <a:pt x="84" y="185"/>
                    <a:pt x="86" y="184"/>
                    <a:pt x="88" y="184"/>
                  </a:cubicBezTo>
                  <a:cubicBezTo>
                    <a:pt x="89" y="184"/>
                    <a:pt x="91" y="184"/>
                    <a:pt x="92" y="184"/>
                  </a:cubicBezTo>
                  <a:cubicBezTo>
                    <a:pt x="93" y="184"/>
                    <a:pt x="94" y="183"/>
                    <a:pt x="96" y="182"/>
                  </a:cubicBezTo>
                  <a:cubicBezTo>
                    <a:pt x="96" y="182"/>
                    <a:pt x="97" y="182"/>
                    <a:pt x="98" y="182"/>
                  </a:cubicBezTo>
                  <a:cubicBezTo>
                    <a:pt x="99" y="182"/>
                    <a:pt x="100" y="182"/>
                    <a:pt x="100" y="182"/>
                  </a:cubicBezTo>
                  <a:cubicBezTo>
                    <a:pt x="103" y="182"/>
                    <a:pt x="104" y="185"/>
                    <a:pt x="103" y="187"/>
                  </a:cubicBezTo>
                  <a:cubicBezTo>
                    <a:pt x="103" y="188"/>
                    <a:pt x="100" y="190"/>
                    <a:pt x="98" y="191"/>
                  </a:cubicBezTo>
                  <a:cubicBezTo>
                    <a:pt x="98" y="191"/>
                    <a:pt x="97" y="191"/>
                    <a:pt x="97" y="192"/>
                  </a:cubicBezTo>
                  <a:cubicBezTo>
                    <a:pt x="97" y="193"/>
                    <a:pt x="98" y="193"/>
                    <a:pt x="99" y="193"/>
                  </a:cubicBezTo>
                  <a:cubicBezTo>
                    <a:pt x="101" y="194"/>
                    <a:pt x="102" y="194"/>
                    <a:pt x="104" y="195"/>
                  </a:cubicBezTo>
                  <a:cubicBezTo>
                    <a:pt x="106" y="196"/>
                    <a:pt x="106" y="196"/>
                    <a:pt x="107" y="197"/>
                  </a:cubicBezTo>
                  <a:cubicBezTo>
                    <a:pt x="107" y="197"/>
                    <a:pt x="108" y="198"/>
                    <a:pt x="108" y="198"/>
                  </a:cubicBezTo>
                  <a:cubicBezTo>
                    <a:pt x="109" y="198"/>
                    <a:pt x="109" y="199"/>
                    <a:pt x="109" y="199"/>
                  </a:cubicBezTo>
                  <a:cubicBezTo>
                    <a:pt x="111" y="200"/>
                    <a:pt x="112" y="200"/>
                    <a:pt x="113" y="199"/>
                  </a:cubicBezTo>
                  <a:cubicBezTo>
                    <a:pt x="116" y="198"/>
                    <a:pt x="118" y="197"/>
                    <a:pt x="121" y="197"/>
                  </a:cubicBezTo>
                  <a:cubicBezTo>
                    <a:pt x="123" y="197"/>
                    <a:pt x="123" y="197"/>
                    <a:pt x="124" y="199"/>
                  </a:cubicBezTo>
                  <a:cubicBezTo>
                    <a:pt x="124" y="199"/>
                    <a:pt x="125" y="200"/>
                    <a:pt x="125" y="200"/>
                  </a:cubicBezTo>
                  <a:cubicBezTo>
                    <a:pt x="126" y="201"/>
                    <a:pt x="126" y="201"/>
                    <a:pt x="127" y="202"/>
                  </a:cubicBezTo>
                  <a:cubicBezTo>
                    <a:pt x="127" y="202"/>
                    <a:pt x="128" y="203"/>
                    <a:pt x="129" y="203"/>
                  </a:cubicBezTo>
                  <a:cubicBezTo>
                    <a:pt x="130" y="204"/>
                    <a:pt x="131" y="204"/>
                    <a:pt x="132" y="204"/>
                  </a:cubicBezTo>
                  <a:cubicBezTo>
                    <a:pt x="133" y="205"/>
                    <a:pt x="135" y="205"/>
                    <a:pt x="136" y="205"/>
                  </a:cubicBezTo>
                  <a:cubicBezTo>
                    <a:pt x="136" y="206"/>
                    <a:pt x="137" y="207"/>
                    <a:pt x="137" y="208"/>
                  </a:cubicBezTo>
                  <a:cubicBezTo>
                    <a:pt x="136" y="209"/>
                    <a:pt x="136" y="209"/>
                    <a:pt x="135" y="210"/>
                  </a:cubicBezTo>
                  <a:cubicBezTo>
                    <a:pt x="135" y="211"/>
                    <a:pt x="134" y="212"/>
                    <a:pt x="134" y="213"/>
                  </a:cubicBezTo>
                  <a:cubicBezTo>
                    <a:pt x="133" y="214"/>
                    <a:pt x="133" y="214"/>
                    <a:pt x="132" y="214"/>
                  </a:cubicBezTo>
                  <a:cubicBezTo>
                    <a:pt x="132" y="215"/>
                    <a:pt x="132" y="215"/>
                    <a:pt x="132" y="216"/>
                  </a:cubicBezTo>
                  <a:cubicBezTo>
                    <a:pt x="131" y="218"/>
                    <a:pt x="130" y="219"/>
                    <a:pt x="129" y="221"/>
                  </a:cubicBezTo>
                  <a:cubicBezTo>
                    <a:pt x="129" y="222"/>
                    <a:pt x="129" y="223"/>
                    <a:pt x="128" y="224"/>
                  </a:cubicBezTo>
                  <a:cubicBezTo>
                    <a:pt x="128" y="226"/>
                    <a:pt x="128" y="227"/>
                    <a:pt x="127" y="228"/>
                  </a:cubicBezTo>
                  <a:cubicBezTo>
                    <a:pt x="126" y="229"/>
                    <a:pt x="126" y="229"/>
                    <a:pt x="126" y="231"/>
                  </a:cubicBezTo>
                  <a:cubicBezTo>
                    <a:pt x="126" y="231"/>
                    <a:pt x="126" y="232"/>
                    <a:pt x="126" y="233"/>
                  </a:cubicBezTo>
                  <a:cubicBezTo>
                    <a:pt x="126" y="234"/>
                    <a:pt x="125" y="238"/>
                    <a:pt x="126" y="239"/>
                  </a:cubicBezTo>
                  <a:cubicBezTo>
                    <a:pt x="127" y="241"/>
                    <a:pt x="131" y="240"/>
                    <a:pt x="133" y="240"/>
                  </a:cubicBezTo>
                  <a:cubicBezTo>
                    <a:pt x="134" y="240"/>
                    <a:pt x="135" y="241"/>
                    <a:pt x="137" y="241"/>
                  </a:cubicBezTo>
                  <a:cubicBezTo>
                    <a:pt x="139" y="243"/>
                    <a:pt x="142" y="243"/>
                    <a:pt x="145" y="243"/>
                  </a:cubicBezTo>
                  <a:cubicBezTo>
                    <a:pt x="145" y="243"/>
                    <a:pt x="145" y="243"/>
                    <a:pt x="145" y="243"/>
                  </a:cubicBezTo>
                  <a:cubicBezTo>
                    <a:pt x="146" y="242"/>
                    <a:pt x="146" y="241"/>
                    <a:pt x="146" y="241"/>
                  </a:cubicBezTo>
                  <a:cubicBezTo>
                    <a:pt x="147" y="240"/>
                    <a:pt x="148" y="240"/>
                    <a:pt x="149" y="239"/>
                  </a:cubicBezTo>
                  <a:cubicBezTo>
                    <a:pt x="149" y="239"/>
                    <a:pt x="148" y="239"/>
                    <a:pt x="148" y="238"/>
                  </a:cubicBezTo>
                  <a:cubicBezTo>
                    <a:pt x="148" y="238"/>
                    <a:pt x="148" y="237"/>
                    <a:pt x="149" y="236"/>
                  </a:cubicBezTo>
                  <a:cubicBezTo>
                    <a:pt x="149" y="235"/>
                    <a:pt x="149" y="235"/>
                    <a:pt x="149" y="233"/>
                  </a:cubicBezTo>
                  <a:cubicBezTo>
                    <a:pt x="149" y="233"/>
                    <a:pt x="149" y="233"/>
                    <a:pt x="149" y="232"/>
                  </a:cubicBezTo>
                  <a:cubicBezTo>
                    <a:pt x="149" y="232"/>
                    <a:pt x="149" y="231"/>
                    <a:pt x="149" y="230"/>
                  </a:cubicBezTo>
                  <a:cubicBezTo>
                    <a:pt x="150" y="229"/>
                    <a:pt x="150" y="227"/>
                    <a:pt x="151" y="226"/>
                  </a:cubicBezTo>
                  <a:cubicBezTo>
                    <a:pt x="151" y="224"/>
                    <a:pt x="151" y="222"/>
                    <a:pt x="151" y="221"/>
                  </a:cubicBezTo>
                  <a:cubicBezTo>
                    <a:pt x="151" y="220"/>
                    <a:pt x="150" y="219"/>
                    <a:pt x="150" y="219"/>
                  </a:cubicBezTo>
                  <a:cubicBezTo>
                    <a:pt x="149" y="219"/>
                    <a:pt x="149" y="219"/>
                    <a:pt x="149" y="219"/>
                  </a:cubicBezTo>
                  <a:cubicBezTo>
                    <a:pt x="149" y="219"/>
                    <a:pt x="149" y="219"/>
                    <a:pt x="149" y="219"/>
                  </a:cubicBezTo>
                  <a:cubicBezTo>
                    <a:pt x="149" y="219"/>
                    <a:pt x="148" y="219"/>
                    <a:pt x="147" y="219"/>
                  </a:cubicBezTo>
                  <a:cubicBezTo>
                    <a:pt x="146" y="219"/>
                    <a:pt x="146" y="219"/>
                    <a:pt x="146" y="219"/>
                  </a:cubicBezTo>
                  <a:cubicBezTo>
                    <a:pt x="145" y="217"/>
                    <a:pt x="146" y="215"/>
                    <a:pt x="146" y="213"/>
                  </a:cubicBezTo>
                  <a:cubicBezTo>
                    <a:pt x="147" y="212"/>
                    <a:pt x="146" y="212"/>
                    <a:pt x="148" y="212"/>
                  </a:cubicBezTo>
                  <a:cubicBezTo>
                    <a:pt x="149" y="211"/>
                    <a:pt x="149" y="211"/>
                    <a:pt x="150" y="210"/>
                  </a:cubicBezTo>
                  <a:cubicBezTo>
                    <a:pt x="150" y="209"/>
                    <a:pt x="152" y="209"/>
                    <a:pt x="153" y="208"/>
                  </a:cubicBezTo>
                  <a:cubicBezTo>
                    <a:pt x="152" y="207"/>
                    <a:pt x="152" y="207"/>
                    <a:pt x="152" y="206"/>
                  </a:cubicBezTo>
                  <a:cubicBezTo>
                    <a:pt x="152" y="206"/>
                    <a:pt x="152" y="205"/>
                    <a:pt x="152" y="205"/>
                  </a:cubicBezTo>
                  <a:cubicBezTo>
                    <a:pt x="152" y="204"/>
                    <a:pt x="152" y="204"/>
                    <a:pt x="151" y="204"/>
                  </a:cubicBezTo>
                  <a:cubicBezTo>
                    <a:pt x="151" y="203"/>
                    <a:pt x="152" y="203"/>
                    <a:pt x="153" y="202"/>
                  </a:cubicBezTo>
                  <a:cubicBezTo>
                    <a:pt x="154" y="199"/>
                    <a:pt x="152" y="196"/>
                    <a:pt x="154" y="194"/>
                  </a:cubicBezTo>
                  <a:cubicBezTo>
                    <a:pt x="154" y="193"/>
                    <a:pt x="155" y="193"/>
                    <a:pt x="155" y="192"/>
                  </a:cubicBezTo>
                  <a:cubicBezTo>
                    <a:pt x="156" y="191"/>
                    <a:pt x="157" y="191"/>
                    <a:pt x="157" y="190"/>
                  </a:cubicBezTo>
                  <a:cubicBezTo>
                    <a:pt x="158" y="189"/>
                    <a:pt x="158" y="190"/>
                    <a:pt x="158" y="188"/>
                  </a:cubicBezTo>
                  <a:cubicBezTo>
                    <a:pt x="158" y="187"/>
                    <a:pt x="158" y="185"/>
                    <a:pt x="158" y="184"/>
                  </a:cubicBezTo>
                  <a:cubicBezTo>
                    <a:pt x="157" y="182"/>
                    <a:pt x="157" y="179"/>
                    <a:pt x="157" y="177"/>
                  </a:cubicBezTo>
                  <a:cubicBezTo>
                    <a:pt x="156" y="176"/>
                    <a:pt x="156" y="176"/>
                    <a:pt x="156" y="175"/>
                  </a:cubicBezTo>
                  <a:cubicBezTo>
                    <a:pt x="156" y="174"/>
                    <a:pt x="156" y="173"/>
                    <a:pt x="156" y="172"/>
                  </a:cubicBezTo>
                  <a:cubicBezTo>
                    <a:pt x="156" y="171"/>
                    <a:pt x="155" y="170"/>
                    <a:pt x="155" y="169"/>
                  </a:cubicBezTo>
                  <a:cubicBezTo>
                    <a:pt x="155" y="169"/>
                    <a:pt x="155" y="169"/>
                    <a:pt x="155" y="168"/>
                  </a:cubicBezTo>
                  <a:cubicBezTo>
                    <a:pt x="154" y="167"/>
                    <a:pt x="152" y="167"/>
                    <a:pt x="151" y="165"/>
                  </a:cubicBezTo>
                  <a:cubicBezTo>
                    <a:pt x="150" y="164"/>
                    <a:pt x="151" y="162"/>
                    <a:pt x="150" y="160"/>
                  </a:cubicBezTo>
                  <a:cubicBezTo>
                    <a:pt x="150" y="158"/>
                    <a:pt x="147" y="157"/>
                    <a:pt x="146" y="156"/>
                  </a:cubicBezTo>
                  <a:cubicBezTo>
                    <a:pt x="145" y="155"/>
                    <a:pt x="145" y="155"/>
                    <a:pt x="145" y="153"/>
                  </a:cubicBezTo>
                  <a:cubicBezTo>
                    <a:pt x="145" y="153"/>
                    <a:pt x="145" y="152"/>
                    <a:pt x="145" y="151"/>
                  </a:cubicBezTo>
                  <a:cubicBezTo>
                    <a:pt x="145" y="149"/>
                    <a:pt x="146" y="146"/>
                    <a:pt x="148" y="146"/>
                  </a:cubicBezTo>
                  <a:cubicBezTo>
                    <a:pt x="150" y="146"/>
                    <a:pt x="151" y="146"/>
                    <a:pt x="153" y="146"/>
                  </a:cubicBezTo>
                  <a:cubicBezTo>
                    <a:pt x="153" y="146"/>
                    <a:pt x="153" y="145"/>
                    <a:pt x="153" y="144"/>
                  </a:cubicBezTo>
                  <a:cubicBezTo>
                    <a:pt x="153" y="141"/>
                    <a:pt x="156" y="141"/>
                    <a:pt x="158" y="141"/>
                  </a:cubicBezTo>
                  <a:cubicBezTo>
                    <a:pt x="160" y="142"/>
                    <a:pt x="162" y="143"/>
                    <a:pt x="164" y="144"/>
                  </a:cubicBezTo>
                  <a:cubicBezTo>
                    <a:pt x="165" y="145"/>
                    <a:pt x="166" y="145"/>
                    <a:pt x="167" y="145"/>
                  </a:cubicBezTo>
                  <a:cubicBezTo>
                    <a:pt x="168" y="145"/>
                    <a:pt x="170" y="145"/>
                    <a:pt x="171" y="145"/>
                  </a:cubicBezTo>
                  <a:cubicBezTo>
                    <a:pt x="172" y="145"/>
                    <a:pt x="173" y="144"/>
                    <a:pt x="174" y="144"/>
                  </a:cubicBezTo>
                  <a:cubicBezTo>
                    <a:pt x="176" y="144"/>
                    <a:pt x="175" y="144"/>
                    <a:pt x="176" y="143"/>
                  </a:cubicBezTo>
                  <a:cubicBezTo>
                    <a:pt x="177" y="142"/>
                    <a:pt x="179" y="142"/>
                    <a:pt x="180" y="142"/>
                  </a:cubicBezTo>
                  <a:cubicBezTo>
                    <a:pt x="182" y="141"/>
                    <a:pt x="185" y="139"/>
                    <a:pt x="187" y="138"/>
                  </a:cubicBezTo>
                  <a:cubicBezTo>
                    <a:pt x="188" y="138"/>
                    <a:pt x="189" y="137"/>
                    <a:pt x="189" y="136"/>
                  </a:cubicBezTo>
                  <a:cubicBezTo>
                    <a:pt x="190" y="134"/>
                    <a:pt x="189" y="134"/>
                    <a:pt x="188" y="133"/>
                  </a:cubicBezTo>
                  <a:cubicBezTo>
                    <a:pt x="188" y="132"/>
                    <a:pt x="188" y="130"/>
                    <a:pt x="188" y="129"/>
                  </a:cubicBezTo>
                  <a:cubicBezTo>
                    <a:pt x="188" y="128"/>
                    <a:pt x="188" y="127"/>
                    <a:pt x="188" y="126"/>
                  </a:cubicBezTo>
                  <a:cubicBezTo>
                    <a:pt x="188" y="126"/>
                    <a:pt x="188" y="125"/>
                    <a:pt x="189" y="124"/>
                  </a:cubicBezTo>
                  <a:cubicBezTo>
                    <a:pt x="189" y="124"/>
                    <a:pt x="189" y="124"/>
                    <a:pt x="190" y="124"/>
                  </a:cubicBezTo>
                  <a:cubicBezTo>
                    <a:pt x="190" y="123"/>
                    <a:pt x="191" y="123"/>
                    <a:pt x="191" y="122"/>
                  </a:cubicBezTo>
                  <a:cubicBezTo>
                    <a:pt x="193" y="120"/>
                    <a:pt x="195" y="119"/>
                    <a:pt x="197" y="117"/>
                  </a:cubicBezTo>
                  <a:cubicBezTo>
                    <a:pt x="198" y="116"/>
                    <a:pt x="198" y="115"/>
                    <a:pt x="199" y="114"/>
                  </a:cubicBezTo>
                  <a:cubicBezTo>
                    <a:pt x="201" y="114"/>
                    <a:pt x="202" y="113"/>
                    <a:pt x="203" y="112"/>
                  </a:cubicBezTo>
                  <a:cubicBezTo>
                    <a:pt x="205" y="110"/>
                    <a:pt x="203" y="107"/>
                    <a:pt x="204" y="105"/>
                  </a:cubicBezTo>
                  <a:cubicBezTo>
                    <a:pt x="204" y="104"/>
                    <a:pt x="205" y="104"/>
                    <a:pt x="205" y="103"/>
                  </a:cubicBezTo>
                  <a:cubicBezTo>
                    <a:pt x="206" y="102"/>
                    <a:pt x="206" y="100"/>
                    <a:pt x="206" y="99"/>
                  </a:cubicBezTo>
                  <a:cubicBezTo>
                    <a:pt x="205" y="98"/>
                    <a:pt x="205" y="98"/>
                    <a:pt x="204" y="97"/>
                  </a:cubicBezTo>
                  <a:cubicBezTo>
                    <a:pt x="204" y="97"/>
                    <a:pt x="204" y="96"/>
                    <a:pt x="204" y="96"/>
                  </a:cubicBezTo>
                  <a:cubicBezTo>
                    <a:pt x="204" y="96"/>
                    <a:pt x="204" y="95"/>
                    <a:pt x="203" y="95"/>
                  </a:cubicBezTo>
                  <a:cubicBezTo>
                    <a:pt x="203" y="95"/>
                    <a:pt x="203" y="95"/>
                    <a:pt x="203" y="95"/>
                  </a:cubicBezTo>
                  <a:cubicBezTo>
                    <a:pt x="199" y="93"/>
                    <a:pt x="182" y="94"/>
                    <a:pt x="185" y="85"/>
                  </a:cubicBezTo>
                  <a:cubicBezTo>
                    <a:pt x="186" y="83"/>
                    <a:pt x="185" y="83"/>
                    <a:pt x="183" y="81"/>
                  </a:cubicBezTo>
                  <a:cubicBezTo>
                    <a:pt x="183" y="81"/>
                    <a:pt x="182" y="80"/>
                    <a:pt x="182" y="80"/>
                  </a:cubicBezTo>
                  <a:cubicBezTo>
                    <a:pt x="181" y="80"/>
                    <a:pt x="180" y="78"/>
                    <a:pt x="180" y="78"/>
                  </a:cubicBezTo>
                  <a:cubicBezTo>
                    <a:pt x="179" y="77"/>
                    <a:pt x="179" y="76"/>
                    <a:pt x="180" y="76"/>
                  </a:cubicBezTo>
                  <a:cubicBezTo>
                    <a:pt x="181" y="76"/>
                    <a:pt x="182" y="74"/>
                    <a:pt x="183" y="74"/>
                  </a:cubicBezTo>
                  <a:cubicBezTo>
                    <a:pt x="184" y="74"/>
                    <a:pt x="186" y="74"/>
                    <a:pt x="187" y="74"/>
                  </a:cubicBezTo>
                  <a:cubicBezTo>
                    <a:pt x="189" y="74"/>
                    <a:pt x="191" y="74"/>
                    <a:pt x="193" y="74"/>
                  </a:cubicBezTo>
                  <a:cubicBezTo>
                    <a:pt x="194" y="73"/>
                    <a:pt x="194" y="73"/>
                    <a:pt x="195" y="72"/>
                  </a:cubicBezTo>
                  <a:cubicBezTo>
                    <a:pt x="195" y="71"/>
                    <a:pt x="195" y="71"/>
                    <a:pt x="197" y="71"/>
                  </a:cubicBezTo>
                  <a:cubicBezTo>
                    <a:pt x="198" y="71"/>
                    <a:pt x="200" y="72"/>
                    <a:pt x="201" y="71"/>
                  </a:cubicBezTo>
                  <a:cubicBezTo>
                    <a:pt x="202" y="71"/>
                    <a:pt x="203" y="69"/>
                    <a:pt x="204" y="68"/>
                  </a:cubicBezTo>
                  <a:cubicBezTo>
                    <a:pt x="205" y="67"/>
                    <a:pt x="208" y="67"/>
                    <a:pt x="209" y="65"/>
                  </a:cubicBezTo>
                  <a:cubicBezTo>
                    <a:pt x="209" y="64"/>
                    <a:pt x="208" y="64"/>
                    <a:pt x="208" y="63"/>
                  </a:cubicBezTo>
                  <a:cubicBezTo>
                    <a:pt x="206" y="60"/>
                    <a:pt x="207" y="59"/>
                    <a:pt x="209" y="57"/>
                  </a:cubicBezTo>
                  <a:cubicBezTo>
                    <a:pt x="209" y="56"/>
                    <a:pt x="210" y="56"/>
                    <a:pt x="210" y="55"/>
                  </a:cubicBezTo>
                  <a:cubicBezTo>
                    <a:pt x="212" y="54"/>
                    <a:pt x="212" y="53"/>
                    <a:pt x="213" y="51"/>
                  </a:cubicBezTo>
                  <a:cubicBezTo>
                    <a:pt x="214" y="49"/>
                    <a:pt x="214" y="47"/>
                    <a:pt x="214" y="44"/>
                  </a:cubicBezTo>
                  <a:cubicBezTo>
                    <a:pt x="214" y="42"/>
                    <a:pt x="213" y="39"/>
                    <a:pt x="214" y="37"/>
                  </a:cubicBezTo>
                  <a:cubicBezTo>
                    <a:pt x="214" y="36"/>
                    <a:pt x="214" y="36"/>
                    <a:pt x="214" y="35"/>
                  </a:cubicBezTo>
                  <a:cubicBezTo>
                    <a:pt x="215" y="33"/>
                    <a:pt x="215" y="32"/>
                    <a:pt x="215" y="31"/>
                  </a:cubicBezTo>
                  <a:cubicBezTo>
                    <a:pt x="215" y="28"/>
                    <a:pt x="215" y="25"/>
                    <a:pt x="215" y="22"/>
                  </a:cubicBezTo>
                  <a:cubicBezTo>
                    <a:pt x="215" y="20"/>
                    <a:pt x="216" y="18"/>
                    <a:pt x="216" y="16"/>
                  </a:cubicBezTo>
                  <a:cubicBezTo>
                    <a:pt x="213" y="14"/>
                    <a:pt x="213" y="14"/>
                    <a:pt x="213" y="14"/>
                  </a:cubicBezTo>
                  <a:cubicBezTo>
                    <a:pt x="212" y="14"/>
                    <a:pt x="212" y="14"/>
                    <a:pt x="211" y="14"/>
                  </a:cubicBezTo>
                  <a:cubicBezTo>
                    <a:pt x="210" y="14"/>
                    <a:pt x="209" y="14"/>
                    <a:pt x="209" y="14"/>
                  </a:cubicBezTo>
                  <a:cubicBezTo>
                    <a:pt x="208" y="13"/>
                    <a:pt x="208" y="11"/>
                    <a:pt x="207" y="10"/>
                  </a:cubicBezTo>
                  <a:lnTo>
                    <a:pt x="206"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62" name="Freeform 98">
              <a:extLst>
                <a:ext uri="{FF2B5EF4-FFF2-40B4-BE49-F238E27FC236}">
                  <a16:creationId xmlns:a16="http://schemas.microsoft.com/office/drawing/2014/main" id="{29075C3B-43C0-D94B-8016-1E0433DC4CD0}"/>
                </a:ext>
              </a:extLst>
            </p:cNvPr>
            <p:cNvSpPr>
              <a:spLocks/>
            </p:cNvSpPr>
            <p:nvPr/>
          </p:nvSpPr>
          <p:spPr bwMode="auto">
            <a:xfrm>
              <a:off x="2094743" y="4357043"/>
              <a:ext cx="11690" cy="15865"/>
            </a:xfrm>
            <a:custGeom>
              <a:avLst/>
              <a:gdLst/>
              <a:ahLst/>
              <a:cxnLst>
                <a:cxn ang="0">
                  <a:pos x="4" y="5"/>
                </a:cxn>
                <a:cxn ang="0">
                  <a:pos x="1" y="10"/>
                </a:cxn>
                <a:cxn ang="0">
                  <a:pos x="1" y="14"/>
                </a:cxn>
                <a:cxn ang="0">
                  <a:pos x="5" y="16"/>
                </a:cxn>
                <a:cxn ang="0">
                  <a:pos x="12" y="6"/>
                </a:cxn>
                <a:cxn ang="0">
                  <a:pos x="10" y="1"/>
                </a:cxn>
                <a:cxn ang="0">
                  <a:pos x="7" y="0"/>
                </a:cxn>
                <a:cxn ang="0">
                  <a:pos x="6" y="0"/>
                </a:cxn>
                <a:cxn ang="0">
                  <a:pos x="4" y="5"/>
                </a:cxn>
              </a:cxnLst>
              <a:rect l="0" t="0" r="r" b="b"/>
              <a:pathLst>
                <a:path w="12" h="16">
                  <a:moveTo>
                    <a:pt x="4" y="5"/>
                  </a:moveTo>
                  <a:cubicBezTo>
                    <a:pt x="3" y="6"/>
                    <a:pt x="2" y="8"/>
                    <a:pt x="1" y="10"/>
                  </a:cubicBezTo>
                  <a:cubicBezTo>
                    <a:pt x="0" y="11"/>
                    <a:pt x="0" y="13"/>
                    <a:pt x="1" y="14"/>
                  </a:cubicBezTo>
                  <a:cubicBezTo>
                    <a:pt x="2" y="15"/>
                    <a:pt x="4" y="16"/>
                    <a:pt x="5" y="16"/>
                  </a:cubicBezTo>
                  <a:cubicBezTo>
                    <a:pt x="9" y="16"/>
                    <a:pt x="12" y="10"/>
                    <a:pt x="12" y="6"/>
                  </a:cubicBezTo>
                  <a:cubicBezTo>
                    <a:pt x="12" y="4"/>
                    <a:pt x="11" y="2"/>
                    <a:pt x="10" y="1"/>
                  </a:cubicBezTo>
                  <a:cubicBezTo>
                    <a:pt x="9" y="0"/>
                    <a:pt x="8" y="0"/>
                    <a:pt x="7" y="0"/>
                  </a:cubicBezTo>
                  <a:cubicBezTo>
                    <a:pt x="7" y="0"/>
                    <a:pt x="6" y="0"/>
                    <a:pt x="6" y="0"/>
                  </a:cubicBezTo>
                  <a:cubicBezTo>
                    <a:pt x="6" y="0"/>
                    <a:pt x="5" y="4"/>
                    <a:pt x="4" y="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63" name="Freeform 100">
              <a:extLst>
                <a:ext uri="{FF2B5EF4-FFF2-40B4-BE49-F238E27FC236}">
                  <a16:creationId xmlns:a16="http://schemas.microsoft.com/office/drawing/2014/main" id="{BECA48D8-1455-80A9-AA4E-AC339BE1AAF0}"/>
                </a:ext>
              </a:extLst>
            </p:cNvPr>
            <p:cNvSpPr>
              <a:spLocks/>
            </p:cNvSpPr>
            <p:nvPr/>
          </p:nvSpPr>
          <p:spPr bwMode="auto">
            <a:xfrm>
              <a:off x="2119793" y="4335333"/>
              <a:ext cx="14195" cy="7515"/>
            </a:xfrm>
            <a:custGeom>
              <a:avLst/>
              <a:gdLst/>
              <a:ahLst/>
              <a:cxnLst>
                <a:cxn ang="0">
                  <a:pos x="10" y="1"/>
                </a:cxn>
                <a:cxn ang="0">
                  <a:pos x="9" y="1"/>
                </a:cxn>
                <a:cxn ang="0">
                  <a:pos x="5" y="2"/>
                </a:cxn>
                <a:cxn ang="0">
                  <a:pos x="2" y="4"/>
                </a:cxn>
                <a:cxn ang="0">
                  <a:pos x="1" y="6"/>
                </a:cxn>
                <a:cxn ang="0">
                  <a:pos x="6" y="6"/>
                </a:cxn>
                <a:cxn ang="0">
                  <a:pos x="12" y="3"/>
                </a:cxn>
                <a:cxn ang="0">
                  <a:pos x="13" y="1"/>
                </a:cxn>
                <a:cxn ang="0">
                  <a:pos x="11" y="1"/>
                </a:cxn>
                <a:cxn ang="0">
                  <a:pos x="10" y="1"/>
                </a:cxn>
              </a:cxnLst>
              <a:rect l="0" t="0" r="r" b="b"/>
              <a:pathLst>
                <a:path w="14" h="7">
                  <a:moveTo>
                    <a:pt x="10" y="1"/>
                  </a:moveTo>
                  <a:cubicBezTo>
                    <a:pt x="10" y="1"/>
                    <a:pt x="9" y="1"/>
                    <a:pt x="9" y="1"/>
                  </a:cubicBezTo>
                  <a:cubicBezTo>
                    <a:pt x="8" y="2"/>
                    <a:pt x="6" y="2"/>
                    <a:pt x="5" y="2"/>
                  </a:cubicBezTo>
                  <a:cubicBezTo>
                    <a:pt x="4" y="3"/>
                    <a:pt x="3" y="3"/>
                    <a:pt x="2" y="4"/>
                  </a:cubicBezTo>
                  <a:cubicBezTo>
                    <a:pt x="1" y="5"/>
                    <a:pt x="0" y="6"/>
                    <a:pt x="1" y="6"/>
                  </a:cubicBezTo>
                  <a:cubicBezTo>
                    <a:pt x="3" y="7"/>
                    <a:pt x="4" y="7"/>
                    <a:pt x="6" y="6"/>
                  </a:cubicBezTo>
                  <a:cubicBezTo>
                    <a:pt x="8" y="6"/>
                    <a:pt x="10" y="5"/>
                    <a:pt x="12" y="3"/>
                  </a:cubicBezTo>
                  <a:cubicBezTo>
                    <a:pt x="12" y="3"/>
                    <a:pt x="14" y="2"/>
                    <a:pt x="13" y="1"/>
                  </a:cubicBezTo>
                  <a:cubicBezTo>
                    <a:pt x="13" y="0"/>
                    <a:pt x="12" y="1"/>
                    <a:pt x="11" y="1"/>
                  </a:cubicBezTo>
                  <a:lnTo>
                    <a:pt x="10"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24" name="Freeform 101">
              <a:extLst>
                <a:ext uri="{FF2B5EF4-FFF2-40B4-BE49-F238E27FC236}">
                  <a16:creationId xmlns:a16="http://schemas.microsoft.com/office/drawing/2014/main" id="{F035D860-0307-417E-DE3B-95185D285B03}"/>
                </a:ext>
              </a:extLst>
            </p:cNvPr>
            <p:cNvSpPr>
              <a:spLocks/>
            </p:cNvSpPr>
            <p:nvPr/>
          </p:nvSpPr>
          <p:spPr bwMode="auto">
            <a:xfrm>
              <a:off x="2147349" y="4329488"/>
              <a:ext cx="15030" cy="4175"/>
            </a:xfrm>
            <a:custGeom>
              <a:avLst/>
              <a:gdLst/>
              <a:ahLst/>
              <a:cxnLst>
                <a:cxn ang="0">
                  <a:pos x="9" y="1"/>
                </a:cxn>
                <a:cxn ang="0">
                  <a:pos x="0" y="3"/>
                </a:cxn>
                <a:cxn ang="0">
                  <a:pos x="0" y="3"/>
                </a:cxn>
                <a:cxn ang="0">
                  <a:pos x="1" y="4"/>
                </a:cxn>
                <a:cxn ang="0">
                  <a:pos x="4" y="4"/>
                </a:cxn>
                <a:cxn ang="0">
                  <a:pos x="11" y="3"/>
                </a:cxn>
                <a:cxn ang="0">
                  <a:pos x="14" y="1"/>
                </a:cxn>
                <a:cxn ang="0">
                  <a:pos x="12" y="0"/>
                </a:cxn>
                <a:cxn ang="0">
                  <a:pos x="9" y="0"/>
                </a:cxn>
                <a:cxn ang="0">
                  <a:pos x="6" y="0"/>
                </a:cxn>
                <a:cxn ang="0">
                  <a:pos x="5" y="1"/>
                </a:cxn>
                <a:cxn ang="0">
                  <a:pos x="9" y="1"/>
                </a:cxn>
              </a:cxnLst>
              <a:rect l="0" t="0" r="r" b="b"/>
              <a:pathLst>
                <a:path w="15" h="4">
                  <a:moveTo>
                    <a:pt x="9" y="1"/>
                  </a:moveTo>
                  <a:cubicBezTo>
                    <a:pt x="6" y="1"/>
                    <a:pt x="3" y="1"/>
                    <a:pt x="0" y="3"/>
                  </a:cubicBezTo>
                  <a:cubicBezTo>
                    <a:pt x="0" y="3"/>
                    <a:pt x="0" y="3"/>
                    <a:pt x="0" y="3"/>
                  </a:cubicBezTo>
                  <a:cubicBezTo>
                    <a:pt x="0" y="4"/>
                    <a:pt x="0" y="4"/>
                    <a:pt x="1" y="4"/>
                  </a:cubicBezTo>
                  <a:cubicBezTo>
                    <a:pt x="2" y="4"/>
                    <a:pt x="3" y="4"/>
                    <a:pt x="4" y="4"/>
                  </a:cubicBezTo>
                  <a:cubicBezTo>
                    <a:pt x="7" y="4"/>
                    <a:pt x="9" y="4"/>
                    <a:pt x="11" y="3"/>
                  </a:cubicBezTo>
                  <a:cubicBezTo>
                    <a:pt x="12" y="3"/>
                    <a:pt x="15" y="2"/>
                    <a:pt x="14" y="1"/>
                  </a:cubicBezTo>
                  <a:cubicBezTo>
                    <a:pt x="14" y="1"/>
                    <a:pt x="13" y="0"/>
                    <a:pt x="12" y="0"/>
                  </a:cubicBezTo>
                  <a:cubicBezTo>
                    <a:pt x="11" y="0"/>
                    <a:pt x="10" y="0"/>
                    <a:pt x="9" y="0"/>
                  </a:cubicBezTo>
                  <a:cubicBezTo>
                    <a:pt x="8" y="0"/>
                    <a:pt x="7" y="0"/>
                    <a:pt x="6" y="0"/>
                  </a:cubicBezTo>
                  <a:cubicBezTo>
                    <a:pt x="6" y="1"/>
                    <a:pt x="6" y="1"/>
                    <a:pt x="5" y="1"/>
                  </a:cubicBezTo>
                  <a:lnTo>
                    <a:pt x="9"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25" name="Freeform 114">
              <a:extLst>
                <a:ext uri="{FF2B5EF4-FFF2-40B4-BE49-F238E27FC236}">
                  <a16:creationId xmlns:a16="http://schemas.microsoft.com/office/drawing/2014/main" id="{9C39D649-C140-7DC1-F344-FFD20F8A89A7}"/>
                </a:ext>
              </a:extLst>
            </p:cNvPr>
            <p:cNvSpPr>
              <a:spLocks/>
            </p:cNvSpPr>
            <p:nvPr/>
          </p:nvSpPr>
          <p:spPr bwMode="auto">
            <a:xfrm>
              <a:off x="2202460" y="4316962"/>
              <a:ext cx="9185" cy="5010"/>
            </a:xfrm>
            <a:custGeom>
              <a:avLst/>
              <a:gdLst/>
              <a:ahLst/>
              <a:cxnLst>
                <a:cxn ang="0">
                  <a:pos x="7" y="0"/>
                </a:cxn>
                <a:cxn ang="0">
                  <a:pos x="3" y="1"/>
                </a:cxn>
                <a:cxn ang="0">
                  <a:pos x="0" y="3"/>
                </a:cxn>
                <a:cxn ang="0">
                  <a:pos x="0" y="4"/>
                </a:cxn>
                <a:cxn ang="0">
                  <a:pos x="2" y="5"/>
                </a:cxn>
                <a:cxn ang="0">
                  <a:pos x="8" y="2"/>
                </a:cxn>
                <a:cxn ang="0">
                  <a:pos x="5" y="0"/>
                </a:cxn>
                <a:cxn ang="0">
                  <a:pos x="7" y="0"/>
                </a:cxn>
              </a:cxnLst>
              <a:rect l="0" t="0" r="r" b="b"/>
              <a:pathLst>
                <a:path w="9" h="5">
                  <a:moveTo>
                    <a:pt x="7" y="0"/>
                  </a:moveTo>
                  <a:cubicBezTo>
                    <a:pt x="5" y="0"/>
                    <a:pt x="4" y="0"/>
                    <a:pt x="3" y="1"/>
                  </a:cubicBezTo>
                  <a:cubicBezTo>
                    <a:pt x="2" y="1"/>
                    <a:pt x="0" y="2"/>
                    <a:pt x="0" y="3"/>
                  </a:cubicBezTo>
                  <a:cubicBezTo>
                    <a:pt x="0" y="3"/>
                    <a:pt x="0" y="4"/>
                    <a:pt x="0" y="4"/>
                  </a:cubicBezTo>
                  <a:cubicBezTo>
                    <a:pt x="0" y="5"/>
                    <a:pt x="1" y="5"/>
                    <a:pt x="2" y="5"/>
                  </a:cubicBezTo>
                  <a:cubicBezTo>
                    <a:pt x="4" y="5"/>
                    <a:pt x="7" y="4"/>
                    <a:pt x="8" y="2"/>
                  </a:cubicBezTo>
                  <a:cubicBezTo>
                    <a:pt x="9" y="1"/>
                    <a:pt x="7" y="0"/>
                    <a:pt x="5" y="0"/>
                  </a:cubicBez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grpSp>
      <p:sp>
        <p:nvSpPr>
          <p:cNvPr id="48" name="Freeform 115">
            <a:extLst>
              <a:ext uri="{FF2B5EF4-FFF2-40B4-BE49-F238E27FC236}">
                <a16:creationId xmlns:a16="http://schemas.microsoft.com/office/drawing/2014/main" id="{213AE9D9-3D01-704F-BEAB-2AB453961025}"/>
              </a:ext>
            </a:extLst>
          </p:cNvPr>
          <p:cNvSpPr>
            <a:spLocks/>
          </p:cNvSpPr>
          <p:nvPr/>
        </p:nvSpPr>
        <p:spPr bwMode="auto">
          <a:xfrm>
            <a:off x="2830281" y="3814891"/>
            <a:ext cx="26492" cy="4675"/>
          </a:xfrm>
          <a:custGeom>
            <a:avLst/>
            <a:gdLst/>
            <a:ahLst/>
            <a:cxnLst>
              <a:cxn ang="0">
                <a:pos x="12" y="0"/>
              </a:cxn>
              <a:cxn ang="0">
                <a:pos x="6" y="1"/>
              </a:cxn>
              <a:cxn ang="0">
                <a:pos x="4" y="1"/>
              </a:cxn>
              <a:cxn ang="0">
                <a:pos x="3" y="1"/>
              </a:cxn>
              <a:cxn ang="0">
                <a:pos x="0" y="2"/>
              </a:cxn>
              <a:cxn ang="0">
                <a:pos x="1" y="3"/>
              </a:cxn>
              <a:cxn ang="0">
                <a:pos x="3" y="3"/>
              </a:cxn>
              <a:cxn ang="0">
                <a:pos x="7" y="3"/>
              </a:cxn>
              <a:cxn ang="0">
                <a:pos x="13" y="2"/>
              </a:cxn>
              <a:cxn ang="0">
                <a:pos x="14" y="1"/>
              </a:cxn>
              <a:cxn ang="0">
                <a:pos x="12" y="0"/>
              </a:cxn>
            </a:cxnLst>
            <a:rect l="0" t="0" r="r" b="b"/>
            <a:pathLst>
              <a:path w="14" h="3">
                <a:moveTo>
                  <a:pt x="12" y="0"/>
                </a:moveTo>
                <a:cubicBezTo>
                  <a:pt x="10" y="1"/>
                  <a:pt x="8" y="1"/>
                  <a:pt x="6" y="1"/>
                </a:cubicBezTo>
                <a:cubicBezTo>
                  <a:pt x="6" y="1"/>
                  <a:pt x="5" y="1"/>
                  <a:pt x="4" y="1"/>
                </a:cubicBezTo>
                <a:cubicBezTo>
                  <a:pt x="4" y="1"/>
                  <a:pt x="3" y="1"/>
                  <a:pt x="3" y="1"/>
                </a:cubicBezTo>
                <a:cubicBezTo>
                  <a:pt x="2" y="2"/>
                  <a:pt x="1" y="2"/>
                  <a:pt x="0" y="2"/>
                </a:cubicBezTo>
                <a:cubicBezTo>
                  <a:pt x="0" y="2"/>
                  <a:pt x="1" y="3"/>
                  <a:pt x="1" y="3"/>
                </a:cubicBezTo>
                <a:cubicBezTo>
                  <a:pt x="2" y="3"/>
                  <a:pt x="3" y="3"/>
                  <a:pt x="3" y="3"/>
                </a:cubicBezTo>
                <a:cubicBezTo>
                  <a:pt x="5" y="3"/>
                  <a:pt x="6" y="3"/>
                  <a:pt x="7" y="3"/>
                </a:cubicBezTo>
                <a:cubicBezTo>
                  <a:pt x="9" y="2"/>
                  <a:pt x="11" y="2"/>
                  <a:pt x="13" y="2"/>
                </a:cubicBezTo>
                <a:cubicBezTo>
                  <a:pt x="13" y="1"/>
                  <a:pt x="14" y="1"/>
                  <a:pt x="14" y="1"/>
                </a:cubicBezTo>
                <a:lnTo>
                  <a:pt x="12"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49" name="Freeform 116">
            <a:extLst>
              <a:ext uri="{FF2B5EF4-FFF2-40B4-BE49-F238E27FC236}">
                <a16:creationId xmlns:a16="http://schemas.microsoft.com/office/drawing/2014/main" id="{051A4950-1071-F84D-01A2-FEC6488BB343}"/>
              </a:ext>
            </a:extLst>
          </p:cNvPr>
          <p:cNvSpPr>
            <a:spLocks/>
          </p:cNvSpPr>
          <p:nvPr/>
        </p:nvSpPr>
        <p:spPr bwMode="auto">
          <a:xfrm>
            <a:off x="2881706" y="3803980"/>
            <a:ext cx="17141" cy="3116"/>
          </a:xfrm>
          <a:custGeom>
            <a:avLst/>
            <a:gdLst/>
            <a:ahLst/>
            <a:cxnLst>
              <a:cxn ang="0">
                <a:pos x="7" y="0"/>
              </a:cxn>
              <a:cxn ang="0">
                <a:pos x="5" y="0"/>
              </a:cxn>
              <a:cxn ang="0">
                <a:pos x="1" y="1"/>
              </a:cxn>
              <a:cxn ang="0">
                <a:pos x="1" y="2"/>
              </a:cxn>
              <a:cxn ang="0">
                <a:pos x="3" y="2"/>
              </a:cxn>
              <a:cxn ang="0">
                <a:pos x="7" y="1"/>
              </a:cxn>
              <a:cxn ang="0">
                <a:pos x="9" y="1"/>
              </a:cxn>
              <a:cxn ang="0">
                <a:pos x="7" y="0"/>
              </a:cxn>
            </a:cxnLst>
            <a:rect l="0" t="0" r="r" b="b"/>
            <a:pathLst>
              <a:path w="9" h="2">
                <a:moveTo>
                  <a:pt x="7" y="0"/>
                </a:moveTo>
                <a:cubicBezTo>
                  <a:pt x="6" y="0"/>
                  <a:pt x="6" y="0"/>
                  <a:pt x="5" y="0"/>
                </a:cubicBezTo>
                <a:cubicBezTo>
                  <a:pt x="4" y="1"/>
                  <a:pt x="2" y="1"/>
                  <a:pt x="1" y="1"/>
                </a:cubicBezTo>
                <a:cubicBezTo>
                  <a:pt x="0" y="1"/>
                  <a:pt x="1" y="2"/>
                  <a:pt x="1" y="2"/>
                </a:cubicBezTo>
                <a:cubicBezTo>
                  <a:pt x="2" y="2"/>
                  <a:pt x="3" y="2"/>
                  <a:pt x="3" y="2"/>
                </a:cubicBezTo>
                <a:cubicBezTo>
                  <a:pt x="5" y="2"/>
                  <a:pt x="6" y="2"/>
                  <a:pt x="7" y="1"/>
                </a:cubicBezTo>
                <a:cubicBezTo>
                  <a:pt x="8" y="1"/>
                  <a:pt x="9" y="1"/>
                  <a:pt x="9" y="1"/>
                </a:cubicBezTo>
                <a:lnTo>
                  <a:pt x="7"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0" name="Freeform 117">
            <a:extLst>
              <a:ext uri="{FF2B5EF4-FFF2-40B4-BE49-F238E27FC236}">
                <a16:creationId xmlns:a16="http://schemas.microsoft.com/office/drawing/2014/main" id="{C4D44946-BE9F-C9E9-D495-C04CE86A8A0D}"/>
              </a:ext>
            </a:extLst>
          </p:cNvPr>
          <p:cNvSpPr>
            <a:spLocks/>
          </p:cNvSpPr>
          <p:nvPr/>
        </p:nvSpPr>
        <p:spPr bwMode="auto">
          <a:xfrm>
            <a:off x="2861447" y="3808657"/>
            <a:ext cx="17141" cy="1558"/>
          </a:xfrm>
          <a:custGeom>
            <a:avLst/>
            <a:gdLst/>
            <a:ahLst/>
            <a:cxnLst>
              <a:cxn ang="0">
                <a:pos x="7" y="0"/>
              </a:cxn>
              <a:cxn ang="0">
                <a:pos x="5" y="0"/>
              </a:cxn>
              <a:cxn ang="0">
                <a:pos x="1" y="0"/>
              </a:cxn>
              <a:cxn ang="0">
                <a:pos x="1" y="1"/>
              </a:cxn>
              <a:cxn ang="0">
                <a:pos x="3" y="1"/>
              </a:cxn>
              <a:cxn ang="0">
                <a:pos x="7" y="0"/>
              </a:cxn>
              <a:cxn ang="0">
                <a:pos x="9" y="0"/>
              </a:cxn>
              <a:cxn ang="0">
                <a:pos x="7" y="0"/>
              </a:cxn>
            </a:cxnLst>
            <a:rect l="0" t="0" r="r" b="b"/>
            <a:pathLst>
              <a:path w="9" h="1">
                <a:moveTo>
                  <a:pt x="7" y="0"/>
                </a:moveTo>
                <a:cubicBezTo>
                  <a:pt x="6" y="0"/>
                  <a:pt x="5" y="0"/>
                  <a:pt x="5" y="0"/>
                </a:cubicBezTo>
                <a:cubicBezTo>
                  <a:pt x="3" y="0"/>
                  <a:pt x="2" y="0"/>
                  <a:pt x="1" y="0"/>
                </a:cubicBezTo>
                <a:cubicBezTo>
                  <a:pt x="0" y="1"/>
                  <a:pt x="0" y="1"/>
                  <a:pt x="1" y="1"/>
                </a:cubicBezTo>
                <a:cubicBezTo>
                  <a:pt x="2" y="1"/>
                  <a:pt x="3" y="1"/>
                  <a:pt x="3" y="1"/>
                </a:cubicBezTo>
                <a:cubicBezTo>
                  <a:pt x="4" y="1"/>
                  <a:pt x="6" y="1"/>
                  <a:pt x="7" y="0"/>
                </a:cubicBezTo>
                <a:cubicBezTo>
                  <a:pt x="7" y="0"/>
                  <a:pt x="9" y="0"/>
                  <a:pt x="9" y="0"/>
                </a:cubicBezTo>
                <a:lnTo>
                  <a:pt x="7"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1" name="Freeform 118">
            <a:extLst>
              <a:ext uri="{FF2B5EF4-FFF2-40B4-BE49-F238E27FC236}">
                <a16:creationId xmlns:a16="http://schemas.microsoft.com/office/drawing/2014/main" id="{7B5DF63E-188D-94DF-6CC7-97B39585A922}"/>
              </a:ext>
            </a:extLst>
          </p:cNvPr>
          <p:cNvSpPr>
            <a:spLocks/>
          </p:cNvSpPr>
          <p:nvPr/>
        </p:nvSpPr>
        <p:spPr bwMode="auto">
          <a:xfrm>
            <a:off x="2906640" y="3796189"/>
            <a:ext cx="23375" cy="7792"/>
          </a:xfrm>
          <a:custGeom>
            <a:avLst/>
            <a:gdLst/>
            <a:ahLst/>
            <a:cxnLst>
              <a:cxn ang="0">
                <a:pos x="10" y="0"/>
              </a:cxn>
              <a:cxn ang="0">
                <a:pos x="7" y="0"/>
              </a:cxn>
              <a:cxn ang="0">
                <a:pos x="1" y="2"/>
              </a:cxn>
              <a:cxn ang="0">
                <a:pos x="2" y="4"/>
              </a:cxn>
              <a:cxn ang="0">
                <a:pos x="5" y="4"/>
              </a:cxn>
              <a:cxn ang="0">
                <a:pos x="10" y="2"/>
              </a:cxn>
              <a:cxn ang="0">
                <a:pos x="13" y="0"/>
              </a:cxn>
              <a:cxn ang="0">
                <a:pos x="10" y="0"/>
              </a:cxn>
            </a:cxnLst>
            <a:rect l="0" t="0" r="r" b="b"/>
            <a:pathLst>
              <a:path w="13" h="4">
                <a:moveTo>
                  <a:pt x="10" y="0"/>
                </a:moveTo>
                <a:cubicBezTo>
                  <a:pt x="9" y="0"/>
                  <a:pt x="8" y="0"/>
                  <a:pt x="7" y="0"/>
                </a:cubicBezTo>
                <a:cubicBezTo>
                  <a:pt x="5" y="0"/>
                  <a:pt x="3" y="1"/>
                  <a:pt x="1" y="2"/>
                </a:cubicBezTo>
                <a:cubicBezTo>
                  <a:pt x="0" y="2"/>
                  <a:pt x="1" y="3"/>
                  <a:pt x="2" y="4"/>
                </a:cubicBezTo>
                <a:cubicBezTo>
                  <a:pt x="2" y="4"/>
                  <a:pt x="4" y="4"/>
                  <a:pt x="5" y="4"/>
                </a:cubicBezTo>
                <a:cubicBezTo>
                  <a:pt x="7" y="4"/>
                  <a:pt x="8" y="3"/>
                  <a:pt x="10" y="2"/>
                </a:cubicBezTo>
                <a:cubicBezTo>
                  <a:pt x="11" y="2"/>
                  <a:pt x="13" y="2"/>
                  <a:pt x="13" y="0"/>
                </a:cubicBezTo>
                <a:lnTo>
                  <a:pt x="10"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2" name="Freeform 119">
            <a:extLst>
              <a:ext uri="{FF2B5EF4-FFF2-40B4-BE49-F238E27FC236}">
                <a16:creationId xmlns:a16="http://schemas.microsoft.com/office/drawing/2014/main" id="{AC584403-3BCA-18E2-BFC3-030A6E21C334}"/>
              </a:ext>
            </a:extLst>
          </p:cNvPr>
          <p:cNvSpPr>
            <a:spLocks/>
          </p:cNvSpPr>
          <p:nvPr/>
        </p:nvSpPr>
        <p:spPr bwMode="auto">
          <a:xfrm>
            <a:off x="2936248" y="3796189"/>
            <a:ext cx="18701" cy="3116"/>
          </a:xfrm>
          <a:custGeom>
            <a:avLst/>
            <a:gdLst/>
            <a:ahLst/>
            <a:cxnLst>
              <a:cxn ang="0">
                <a:pos x="8" y="0"/>
              </a:cxn>
              <a:cxn ang="0">
                <a:pos x="5" y="0"/>
              </a:cxn>
              <a:cxn ang="0">
                <a:pos x="0" y="1"/>
              </a:cxn>
              <a:cxn ang="0">
                <a:pos x="1" y="2"/>
              </a:cxn>
              <a:cxn ang="0">
                <a:pos x="3" y="2"/>
              </a:cxn>
              <a:cxn ang="0">
                <a:pos x="8" y="1"/>
              </a:cxn>
              <a:cxn ang="0">
                <a:pos x="10" y="0"/>
              </a:cxn>
              <a:cxn ang="0">
                <a:pos x="8" y="0"/>
              </a:cxn>
            </a:cxnLst>
            <a:rect l="0" t="0" r="r" b="b"/>
            <a:pathLst>
              <a:path w="11" h="2">
                <a:moveTo>
                  <a:pt x="8" y="0"/>
                </a:moveTo>
                <a:cubicBezTo>
                  <a:pt x="7" y="0"/>
                  <a:pt x="6" y="0"/>
                  <a:pt x="5" y="0"/>
                </a:cubicBezTo>
                <a:cubicBezTo>
                  <a:pt x="4" y="0"/>
                  <a:pt x="1" y="1"/>
                  <a:pt x="0" y="1"/>
                </a:cubicBezTo>
                <a:cubicBezTo>
                  <a:pt x="0" y="1"/>
                  <a:pt x="0" y="2"/>
                  <a:pt x="1" y="2"/>
                </a:cubicBezTo>
                <a:cubicBezTo>
                  <a:pt x="1" y="2"/>
                  <a:pt x="3" y="2"/>
                  <a:pt x="3" y="2"/>
                </a:cubicBezTo>
                <a:cubicBezTo>
                  <a:pt x="5" y="2"/>
                  <a:pt x="7" y="2"/>
                  <a:pt x="8" y="1"/>
                </a:cubicBezTo>
                <a:cubicBezTo>
                  <a:pt x="9" y="1"/>
                  <a:pt x="11" y="1"/>
                  <a:pt x="10" y="0"/>
                </a:cubicBezTo>
                <a:lnTo>
                  <a:pt x="8"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3" name="Line 120">
            <a:extLst>
              <a:ext uri="{FF2B5EF4-FFF2-40B4-BE49-F238E27FC236}">
                <a16:creationId xmlns:a16="http://schemas.microsoft.com/office/drawing/2014/main" id="{55ED46EE-AEAE-F299-28C6-FCE5B8D1DED7}"/>
              </a:ext>
            </a:extLst>
          </p:cNvPr>
          <p:cNvSpPr>
            <a:spLocks noChangeShapeType="1"/>
          </p:cNvSpPr>
          <p:nvPr/>
        </p:nvSpPr>
        <p:spPr bwMode="auto">
          <a:xfrm>
            <a:off x="2998584" y="3875667"/>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4" name="Line 121">
            <a:extLst>
              <a:ext uri="{FF2B5EF4-FFF2-40B4-BE49-F238E27FC236}">
                <a16:creationId xmlns:a16="http://schemas.microsoft.com/office/drawing/2014/main" id="{686F355E-E56F-5214-327E-C2BE2A4AC4D8}"/>
              </a:ext>
            </a:extLst>
          </p:cNvPr>
          <p:cNvSpPr>
            <a:spLocks noChangeShapeType="1"/>
          </p:cNvSpPr>
          <p:nvPr/>
        </p:nvSpPr>
        <p:spPr bwMode="auto">
          <a:xfrm>
            <a:off x="2998584" y="3875667"/>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5" name="Line 122">
            <a:extLst>
              <a:ext uri="{FF2B5EF4-FFF2-40B4-BE49-F238E27FC236}">
                <a16:creationId xmlns:a16="http://schemas.microsoft.com/office/drawing/2014/main" id="{D2D2E066-8DDA-DC0A-9ABA-7FE60DE43F08}"/>
              </a:ext>
            </a:extLst>
          </p:cNvPr>
          <p:cNvSpPr>
            <a:spLocks noChangeShapeType="1"/>
          </p:cNvSpPr>
          <p:nvPr/>
        </p:nvSpPr>
        <p:spPr bwMode="auto">
          <a:xfrm>
            <a:off x="2959626" y="3825797"/>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6" name="Line 123">
            <a:extLst>
              <a:ext uri="{FF2B5EF4-FFF2-40B4-BE49-F238E27FC236}">
                <a16:creationId xmlns:a16="http://schemas.microsoft.com/office/drawing/2014/main" id="{AF7CE997-8544-AB55-E7B1-20AF35B2544A}"/>
              </a:ext>
            </a:extLst>
          </p:cNvPr>
          <p:cNvSpPr>
            <a:spLocks noChangeShapeType="1"/>
          </p:cNvSpPr>
          <p:nvPr/>
        </p:nvSpPr>
        <p:spPr bwMode="auto">
          <a:xfrm>
            <a:off x="2959626" y="3825797"/>
            <a:ext cx="1558" cy="1558"/>
          </a:xfrm>
          <a:prstGeom prst="line">
            <a:avLst/>
          </a:prstGeom>
          <a:solidFill>
            <a:schemeClr val="tx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7" name="Freeform 124">
            <a:extLst>
              <a:ext uri="{FF2B5EF4-FFF2-40B4-BE49-F238E27FC236}">
                <a16:creationId xmlns:a16="http://schemas.microsoft.com/office/drawing/2014/main" id="{8B5465C2-5ED8-1E13-2E55-03BF95A4F924}"/>
              </a:ext>
            </a:extLst>
          </p:cNvPr>
          <p:cNvSpPr>
            <a:spLocks/>
          </p:cNvSpPr>
          <p:nvPr/>
        </p:nvSpPr>
        <p:spPr bwMode="auto">
          <a:xfrm>
            <a:off x="3381944" y="3679311"/>
            <a:ext cx="56101" cy="24934"/>
          </a:xfrm>
          <a:custGeom>
            <a:avLst/>
            <a:gdLst/>
            <a:ahLst/>
            <a:cxnLst>
              <a:cxn ang="0">
                <a:pos x="21" y="3"/>
              </a:cxn>
              <a:cxn ang="0">
                <a:pos x="16" y="2"/>
              </a:cxn>
              <a:cxn ang="0">
                <a:pos x="9" y="1"/>
              </a:cxn>
              <a:cxn ang="0">
                <a:pos x="4" y="5"/>
              </a:cxn>
              <a:cxn ang="0">
                <a:pos x="3" y="6"/>
              </a:cxn>
              <a:cxn ang="0">
                <a:pos x="2" y="7"/>
              </a:cxn>
              <a:cxn ang="0">
                <a:pos x="1" y="9"/>
              </a:cxn>
              <a:cxn ang="0">
                <a:pos x="0" y="13"/>
              </a:cxn>
              <a:cxn ang="0">
                <a:pos x="1" y="14"/>
              </a:cxn>
              <a:cxn ang="0">
                <a:pos x="3" y="13"/>
              </a:cxn>
              <a:cxn ang="0">
                <a:pos x="3" y="12"/>
              </a:cxn>
              <a:cxn ang="0">
                <a:pos x="5" y="11"/>
              </a:cxn>
              <a:cxn ang="0">
                <a:pos x="7" y="9"/>
              </a:cxn>
              <a:cxn ang="0">
                <a:pos x="9" y="8"/>
              </a:cxn>
              <a:cxn ang="0">
                <a:pos x="10" y="7"/>
              </a:cxn>
              <a:cxn ang="0">
                <a:pos x="13" y="7"/>
              </a:cxn>
              <a:cxn ang="0">
                <a:pos x="14" y="8"/>
              </a:cxn>
              <a:cxn ang="0">
                <a:pos x="21" y="8"/>
              </a:cxn>
              <a:cxn ang="0">
                <a:pos x="31" y="6"/>
              </a:cxn>
              <a:cxn ang="0">
                <a:pos x="27" y="4"/>
              </a:cxn>
              <a:cxn ang="0">
                <a:pos x="24" y="4"/>
              </a:cxn>
              <a:cxn ang="0">
                <a:pos x="21" y="4"/>
              </a:cxn>
            </a:cxnLst>
            <a:rect l="0" t="0" r="r" b="b"/>
            <a:pathLst>
              <a:path w="31" h="14">
                <a:moveTo>
                  <a:pt x="21" y="3"/>
                </a:moveTo>
                <a:cubicBezTo>
                  <a:pt x="20" y="3"/>
                  <a:pt x="18" y="2"/>
                  <a:pt x="16" y="2"/>
                </a:cubicBezTo>
                <a:cubicBezTo>
                  <a:pt x="14" y="1"/>
                  <a:pt x="11" y="0"/>
                  <a:pt x="9" y="1"/>
                </a:cubicBezTo>
                <a:cubicBezTo>
                  <a:pt x="7" y="2"/>
                  <a:pt x="5" y="4"/>
                  <a:pt x="4" y="5"/>
                </a:cubicBezTo>
                <a:cubicBezTo>
                  <a:pt x="4" y="6"/>
                  <a:pt x="4" y="6"/>
                  <a:pt x="3" y="6"/>
                </a:cubicBezTo>
                <a:cubicBezTo>
                  <a:pt x="3" y="7"/>
                  <a:pt x="3" y="7"/>
                  <a:pt x="2" y="7"/>
                </a:cubicBezTo>
                <a:cubicBezTo>
                  <a:pt x="2" y="8"/>
                  <a:pt x="1" y="9"/>
                  <a:pt x="1" y="9"/>
                </a:cubicBezTo>
                <a:cubicBezTo>
                  <a:pt x="1" y="10"/>
                  <a:pt x="0" y="12"/>
                  <a:pt x="0" y="13"/>
                </a:cubicBezTo>
                <a:cubicBezTo>
                  <a:pt x="0" y="14"/>
                  <a:pt x="0" y="14"/>
                  <a:pt x="1" y="14"/>
                </a:cubicBezTo>
                <a:cubicBezTo>
                  <a:pt x="2" y="14"/>
                  <a:pt x="2" y="14"/>
                  <a:pt x="3" y="13"/>
                </a:cubicBezTo>
                <a:cubicBezTo>
                  <a:pt x="3" y="13"/>
                  <a:pt x="3" y="12"/>
                  <a:pt x="3" y="12"/>
                </a:cubicBezTo>
                <a:cubicBezTo>
                  <a:pt x="4" y="12"/>
                  <a:pt x="4" y="11"/>
                  <a:pt x="5" y="11"/>
                </a:cubicBezTo>
                <a:cubicBezTo>
                  <a:pt x="6" y="11"/>
                  <a:pt x="6" y="10"/>
                  <a:pt x="7" y="9"/>
                </a:cubicBezTo>
                <a:cubicBezTo>
                  <a:pt x="8" y="9"/>
                  <a:pt x="9" y="9"/>
                  <a:pt x="9" y="8"/>
                </a:cubicBezTo>
                <a:cubicBezTo>
                  <a:pt x="10" y="8"/>
                  <a:pt x="10" y="8"/>
                  <a:pt x="10" y="7"/>
                </a:cubicBezTo>
                <a:cubicBezTo>
                  <a:pt x="11" y="7"/>
                  <a:pt x="12" y="7"/>
                  <a:pt x="13" y="7"/>
                </a:cubicBezTo>
                <a:cubicBezTo>
                  <a:pt x="14" y="8"/>
                  <a:pt x="13" y="8"/>
                  <a:pt x="14" y="8"/>
                </a:cubicBezTo>
                <a:cubicBezTo>
                  <a:pt x="17" y="9"/>
                  <a:pt x="19" y="8"/>
                  <a:pt x="21" y="8"/>
                </a:cubicBezTo>
                <a:cubicBezTo>
                  <a:pt x="23" y="8"/>
                  <a:pt x="31" y="9"/>
                  <a:pt x="31" y="6"/>
                </a:cubicBezTo>
                <a:cubicBezTo>
                  <a:pt x="30" y="4"/>
                  <a:pt x="29" y="4"/>
                  <a:pt x="27" y="4"/>
                </a:cubicBezTo>
                <a:cubicBezTo>
                  <a:pt x="26" y="4"/>
                  <a:pt x="25" y="4"/>
                  <a:pt x="24" y="4"/>
                </a:cubicBezTo>
                <a:cubicBezTo>
                  <a:pt x="23" y="4"/>
                  <a:pt x="22" y="4"/>
                  <a:pt x="21" y="4"/>
                </a:cubicBezTo>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8" name="Freeform 125">
            <a:extLst>
              <a:ext uri="{FF2B5EF4-FFF2-40B4-BE49-F238E27FC236}">
                <a16:creationId xmlns:a16="http://schemas.microsoft.com/office/drawing/2014/main" id="{71619B0D-C22A-FD02-E8E6-3019A5F5F08F}"/>
              </a:ext>
            </a:extLst>
          </p:cNvPr>
          <p:cNvSpPr>
            <a:spLocks/>
          </p:cNvSpPr>
          <p:nvPr/>
        </p:nvSpPr>
        <p:spPr bwMode="auto">
          <a:xfrm>
            <a:off x="5306528" y="6549821"/>
            <a:ext cx="233756" cy="130903"/>
          </a:xfrm>
          <a:custGeom>
            <a:avLst/>
            <a:gdLst/>
            <a:ahLst/>
            <a:cxnLst>
              <a:cxn ang="0">
                <a:pos x="123" y="0"/>
              </a:cxn>
              <a:cxn ang="0">
                <a:pos x="115" y="3"/>
              </a:cxn>
              <a:cxn ang="0">
                <a:pos x="106" y="6"/>
              </a:cxn>
              <a:cxn ang="0">
                <a:pos x="94" y="11"/>
              </a:cxn>
              <a:cxn ang="0">
                <a:pos x="85" y="16"/>
              </a:cxn>
              <a:cxn ang="0">
                <a:pos x="81" y="18"/>
              </a:cxn>
              <a:cxn ang="0">
                <a:pos x="74" y="20"/>
              </a:cxn>
              <a:cxn ang="0">
                <a:pos x="68" y="21"/>
              </a:cxn>
              <a:cxn ang="0">
                <a:pos x="64" y="22"/>
              </a:cxn>
              <a:cxn ang="0">
                <a:pos x="58" y="21"/>
              </a:cxn>
              <a:cxn ang="0">
                <a:pos x="53" y="21"/>
              </a:cxn>
              <a:cxn ang="0">
                <a:pos x="38" y="20"/>
              </a:cxn>
              <a:cxn ang="0">
                <a:pos x="35" y="34"/>
              </a:cxn>
              <a:cxn ang="0">
                <a:pos x="33" y="34"/>
              </a:cxn>
              <a:cxn ang="0">
                <a:pos x="28" y="36"/>
              </a:cxn>
              <a:cxn ang="0">
                <a:pos x="21" y="36"/>
              </a:cxn>
              <a:cxn ang="0">
                <a:pos x="15" y="36"/>
              </a:cxn>
              <a:cxn ang="0">
                <a:pos x="9" y="39"/>
              </a:cxn>
              <a:cxn ang="0">
                <a:pos x="2" y="40"/>
              </a:cxn>
              <a:cxn ang="0">
                <a:pos x="2" y="45"/>
              </a:cxn>
              <a:cxn ang="0">
                <a:pos x="1" y="53"/>
              </a:cxn>
              <a:cxn ang="0">
                <a:pos x="8" y="60"/>
              </a:cxn>
              <a:cxn ang="0">
                <a:pos x="11" y="62"/>
              </a:cxn>
              <a:cxn ang="0">
                <a:pos x="12" y="64"/>
              </a:cxn>
              <a:cxn ang="0">
                <a:pos x="20" y="71"/>
              </a:cxn>
              <a:cxn ang="0">
                <a:pos x="22" y="70"/>
              </a:cxn>
              <a:cxn ang="0">
                <a:pos x="29" y="67"/>
              </a:cxn>
              <a:cxn ang="0">
                <a:pos x="37" y="68"/>
              </a:cxn>
              <a:cxn ang="0">
                <a:pos x="52" y="67"/>
              </a:cxn>
              <a:cxn ang="0">
                <a:pos x="58" y="66"/>
              </a:cxn>
              <a:cxn ang="0">
                <a:pos x="66" y="66"/>
              </a:cxn>
              <a:cxn ang="0">
                <a:pos x="69" y="58"/>
              </a:cxn>
              <a:cxn ang="0">
                <a:pos x="76" y="52"/>
              </a:cxn>
              <a:cxn ang="0">
                <a:pos x="91" y="52"/>
              </a:cxn>
              <a:cxn ang="0">
                <a:pos x="97" y="51"/>
              </a:cxn>
              <a:cxn ang="0">
                <a:pos x="99" y="50"/>
              </a:cxn>
              <a:cxn ang="0">
                <a:pos x="101" y="48"/>
              </a:cxn>
              <a:cxn ang="0">
                <a:pos x="94" y="39"/>
              </a:cxn>
              <a:cxn ang="0">
                <a:pos x="93" y="38"/>
              </a:cxn>
              <a:cxn ang="0">
                <a:pos x="93" y="37"/>
              </a:cxn>
              <a:cxn ang="0">
                <a:pos x="93" y="34"/>
              </a:cxn>
              <a:cxn ang="0">
                <a:pos x="94" y="29"/>
              </a:cxn>
              <a:cxn ang="0">
                <a:pos x="97" y="27"/>
              </a:cxn>
              <a:cxn ang="0">
                <a:pos x="100" y="25"/>
              </a:cxn>
              <a:cxn ang="0">
                <a:pos x="104" y="24"/>
              </a:cxn>
              <a:cxn ang="0">
                <a:pos x="111" y="19"/>
              </a:cxn>
              <a:cxn ang="0">
                <a:pos x="120" y="10"/>
              </a:cxn>
              <a:cxn ang="0">
                <a:pos x="125" y="4"/>
              </a:cxn>
              <a:cxn ang="0">
                <a:pos x="126" y="2"/>
              </a:cxn>
              <a:cxn ang="0">
                <a:pos x="128" y="0"/>
              </a:cxn>
              <a:cxn ang="0">
                <a:pos x="123" y="0"/>
              </a:cxn>
            </a:cxnLst>
            <a:rect l="0" t="0" r="r" b="b"/>
            <a:pathLst>
              <a:path w="128" h="71">
                <a:moveTo>
                  <a:pt x="123" y="0"/>
                </a:moveTo>
                <a:cubicBezTo>
                  <a:pt x="120" y="0"/>
                  <a:pt x="117" y="2"/>
                  <a:pt x="115" y="3"/>
                </a:cubicBezTo>
                <a:cubicBezTo>
                  <a:pt x="112" y="4"/>
                  <a:pt x="109" y="5"/>
                  <a:pt x="106" y="6"/>
                </a:cubicBezTo>
                <a:cubicBezTo>
                  <a:pt x="103" y="9"/>
                  <a:pt x="98" y="10"/>
                  <a:pt x="94" y="11"/>
                </a:cubicBezTo>
                <a:cubicBezTo>
                  <a:pt x="91" y="12"/>
                  <a:pt x="88" y="14"/>
                  <a:pt x="85" y="16"/>
                </a:cubicBezTo>
                <a:cubicBezTo>
                  <a:pt x="83" y="16"/>
                  <a:pt x="82" y="17"/>
                  <a:pt x="81" y="18"/>
                </a:cubicBezTo>
                <a:cubicBezTo>
                  <a:pt x="79" y="19"/>
                  <a:pt x="76" y="19"/>
                  <a:pt x="74" y="20"/>
                </a:cubicBezTo>
                <a:cubicBezTo>
                  <a:pt x="72" y="21"/>
                  <a:pt x="70" y="21"/>
                  <a:pt x="68" y="21"/>
                </a:cubicBezTo>
                <a:cubicBezTo>
                  <a:pt x="66" y="21"/>
                  <a:pt x="65" y="22"/>
                  <a:pt x="64" y="22"/>
                </a:cubicBezTo>
                <a:cubicBezTo>
                  <a:pt x="62" y="22"/>
                  <a:pt x="60" y="21"/>
                  <a:pt x="58" y="21"/>
                </a:cubicBezTo>
                <a:cubicBezTo>
                  <a:pt x="56" y="21"/>
                  <a:pt x="55" y="21"/>
                  <a:pt x="53" y="21"/>
                </a:cubicBezTo>
                <a:cubicBezTo>
                  <a:pt x="48" y="21"/>
                  <a:pt x="43" y="19"/>
                  <a:pt x="38" y="20"/>
                </a:cubicBezTo>
                <a:cubicBezTo>
                  <a:pt x="37" y="24"/>
                  <a:pt x="41" y="33"/>
                  <a:pt x="35" y="34"/>
                </a:cubicBezTo>
                <a:cubicBezTo>
                  <a:pt x="34" y="35"/>
                  <a:pt x="33" y="35"/>
                  <a:pt x="33" y="34"/>
                </a:cubicBezTo>
                <a:cubicBezTo>
                  <a:pt x="31" y="35"/>
                  <a:pt x="30" y="35"/>
                  <a:pt x="28" y="36"/>
                </a:cubicBezTo>
                <a:cubicBezTo>
                  <a:pt x="26" y="36"/>
                  <a:pt x="23" y="37"/>
                  <a:pt x="21" y="36"/>
                </a:cubicBezTo>
                <a:cubicBezTo>
                  <a:pt x="19" y="35"/>
                  <a:pt x="17" y="33"/>
                  <a:pt x="15" y="36"/>
                </a:cubicBezTo>
                <a:cubicBezTo>
                  <a:pt x="14" y="39"/>
                  <a:pt x="12" y="40"/>
                  <a:pt x="9" y="39"/>
                </a:cubicBezTo>
                <a:cubicBezTo>
                  <a:pt x="6" y="39"/>
                  <a:pt x="3" y="36"/>
                  <a:pt x="2" y="40"/>
                </a:cubicBezTo>
                <a:cubicBezTo>
                  <a:pt x="2" y="42"/>
                  <a:pt x="3" y="43"/>
                  <a:pt x="2" y="45"/>
                </a:cubicBezTo>
                <a:cubicBezTo>
                  <a:pt x="2" y="48"/>
                  <a:pt x="0" y="50"/>
                  <a:pt x="1" y="53"/>
                </a:cubicBezTo>
                <a:cubicBezTo>
                  <a:pt x="2" y="57"/>
                  <a:pt x="5" y="58"/>
                  <a:pt x="8" y="60"/>
                </a:cubicBezTo>
                <a:cubicBezTo>
                  <a:pt x="9" y="61"/>
                  <a:pt x="10" y="61"/>
                  <a:pt x="11" y="62"/>
                </a:cubicBezTo>
                <a:cubicBezTo>
                  <a:pt x="12" y="63"/>
                  <a:pt x="11" y="61"/>
                  <a:pt x="12" y="64"/>
                </a:cubicBezTo>
                <a:cubicBezTo>
                  <a:pt x="14" y="66"/>
                  <a:pt x="16" y="71"/>
                  <a:pt x="20" y="71"/>
                </a:cubicBezTo>
                <a:cubicBezTo>
                  <a:pt x="20" y="70"/>
                  <a:pt x="21" y="70"/>
                  <a:pt x="22" y="70"/>
                </a:cubicBezTo>
                <a:cubicBezTo>
                  <a:pt x="24" y="69"/>
                  <a:pt x="27" y="68"/>
                  <a:pt x="29" y="67"/>
                </a:cubicBezTo>
                <a:cubicBezTo>
                  <a:pt x="32" y="67"/>
                  <a:pt x="34" y="67"/>
                  <a:pt x="37" y="68"/>
                </a:cubicBezTo>
                <a:cubicBezTo>
                  <a:pt x="42" y="70"/>
                  <a:pt x="47" y="69"/>
                  <a:pt x="52" y="67"/>
                </a:cubicBezTo>
                <a:cubicBezTo>
                  <a:pt x="54" y="66"/>
                  <a:pt x="56" y="66"/>
                  <a:pt x="58" y="66"/>
                </a:cubicBezTo>
                <a:cubicBezTo>
                  <a:pt x="60" y="66"/>
                  <a:pt x="64" y="67"/>
                  <a:pt x="66" y="66"/>
                </a:cubicBezTo>
                <a:cubicBezTo>
                  <a:pt x="69" y="65"/>
                  <a:pt x="68" y="60"/>
                  <a:pt x="69" y="58"/>
                </a:cubicBezTo>
                <a:cubicBezTo>
                  <a:pt x="70" y="55"/>
                  <a:pt x="72" y="52"/>
                  <a:pt x="76" y="52"/>
                </a:cubicBezTo>
                <a:cubicBezTo>
                  <a:pt x="81" y="51"/>
                  <a:pt x="86" y="53"/>
                  <a:pt x="91" y="52"/>
                </a:cubicBezTo>
                <a:cubicBezTo>
                  <a:pt x="94" y="52"/>
                  <a:pt x="95" y="51"/>
                  <a:pt x="97" y="51"/>
                </a:cubicBezTo>
                <a:cubicBezTo>
                  <a:pt x="97" y="50"/>
                  <a:pt x="98" y="50"/>
                  <a:pt x="99" y="50"/>
                </a:cubicBezTo>
                <a:cubicBezTo>
                  <a:pt x="100" y="50"/>
                  <a:pt x="101" y="49"/>
                  <a:pt x="101" y="48"/>
                </a:cubicBezTo>
                <a:cubicBezTo>
                  <a:pt x="99" y="45"/>
                  <a:pt x="96" y="43"/>
                  <a:pt x="94" y="39"/>
                </a:cubicBezTo>
                <a:cubicBezTo>
                  <a:pt x="94" y="39"/>
                  <a:pt x="94" y="39"/>
                  <a:pt x="93" y="38"/>
                </a:cubicBezTo>
                <a:cubicBezTo>
                  <a:pt x="93" y="38"/>
                  <a:pt x="93" y="37"/>
                  <a:pt x="93" y="37"/>
                </a:cubicBezTo>
                <a:cubicBezTo>
                  <a:pt x="93" y="36"/>
                  <a:pt x="93" y="35"/>
                  <a:pt x="93" y="34"/>
                </a:cubicBezTo>
                <a:cubicBezTo>
                  <a:pt x="93" y="32"/>
                  <a:pt x="93" y="30"/>
                  <a:pt x="94" y="29"/>
                </a:cubicBezTo>
                <a:cubicBezTo>
                  <a:pt x="94" y="28"/>
                  <a:pt x="96" y="27"/>
                  <a:pt x="97" y="27"/>
                </a:cubicBezTo>
                <a:cubicBezTo>
                  <a:pt x="98" y="25"/>
                  <a:pt x="98" y="25"/>
                  <a:pt x="100" y="25"/>
                </a:cubicBezTo>
                <a:cubicBezTo>
                  <a:pt x="101" y="24"/>
                  <a:pt x="103" y="24"/>
                  <a:pt x="104" y="24"/>
                </a:cubicBezTo>
                <a:cubicBezTo>
                  <a:pt x="107" y="23"/>
                  <a:pt x="109" y="22"/>
                  <a:pt x="111" y="19"/>
                </a:cubicBezTo>
                <a:cubicBezTo>
                  <a:pt x="114" y="16"/>
                  <a:pt x="116" y="13"/>
                  <a:pt x="120" y="10"/>
                </a:cubicBezTo>
                <a:cubicBezTo>
                  <a:pt x="122" y="8"/>
                  <a:pt x="123" y="7"/>
                  <a:pt x="125" y="4"/>
                </a:cubicBezTo>
                <a:cubicBezTo>
                  <a:pt x="125" y="4"/>
                  <a:pt x="126" y="3"/>
                  <a:pt x="126" y="2"/>
                </a:cubicBezTo>
                <a:cubicBezTo>
                  <a:pt x="127" y="2"/>
                  <a:pt x="128" y="0"/>
                  <a:pt x="128" y="0"/>
                </a:cubicBezTo>
                <a:lnTo>
                  <a:pt x="123" y="0"/>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59" name="Freeform 139">
            <a:extLst>
              <a:ext uri="{FF2B5EF4-FFF2-40B4-BE49-F238E27FC236}">
                <a16:creationId xmlns:a16="http://schemas.microsoft.com/office/drawing/2014/main" id="{C67CE254-8A88-CCC4-D420-8302354BC0E1}"/>
              </a:ext>
            </a:extLst>
          </p:cNvPr>
          <p:cNvSpPr>
            <a:spLocks/>
          </p:cNvSpPr>
          <p:nvPr/>
        </p:nvSpPr>
        <p:spPr bwMode="auto">
          <a:xfrm>
            <a:off x="3551805" y="6429828"/>
            <a:ext cx="34284" cy="20259"/>
          </a:xfrm>
          <a:custGeom>
            <a:avLst/>
            <a:gdLst/>
            <a:ahLst/>
            <a:cxnLst>
              <a:cxn ang="0">
                <a:pos x="16" y="2"/>
              </a:cxn>
              <a:cxn ang="0">
                <a:pos x="3" y="3"/>
              </a:cxn>
              <a:cxn ang="0">
                <a:pos x="1" y="7"/>
              </a:cxn>
              <a:cxn ang="0">
                <a:pos x="5" y="10"/>
              </a:cxn>
              <a:cxn ang="0">
                <a:pos x="14" y="11"/>
              </a:cxn>
              <a:cxn ang="0">
                <a:pos x="17" y="7"/>
              </a:cxn>
              <a:cxn ang="0">
                <a:pos x="19" y="3"/>
              </a:cxn>
              <a:cxn ang="0">
                <a:pos x="16" y="2"/>
              </a:cxn>
            </a:cxnLst>
            <a:rect l="0" t="0" r="r" b="b"/>
            <a:pathLst>
              <a:path w="19" h="11">
                <a:moveTo>
                  <a:pt x="16" y="2"/>
                </a:moveTo>
                <a:cubicBezTo>
                  <a:pt x="12" y="0"/>
                  <a:pt x="6" y="0"/>
                  <a:pt x="3" y="3"/>
                </a:cubicBezTo>
                <a:cubicBezTo>
                  <a:pt x="2" y="4"/>
                  <a:pt x="0" y="5"/>
                  <a:pt x="1" y="7"/>
                </a:cubicBezTo>
                <a:cubicBezTo>
                  <a:pt x="1" y="9"/>
                  <a:pt x="3" y="9"/>
                  <a:pt x="5" y="10"/>
                </a:cubicBezTo>
                <a:cubicBezTo>
                  <a:pt x="7" y="11"/>
                  <a:pt x="11" y="11"/>
                  <a:pt x="14" y="11"/>
                </a:cubicBezTo>
                <a:cubicBezTo>
                  <a:pt x="15" y="10"/>
                  <a:pt x="15" y="9"/>
                  <a:pt x="17" y="7"/>
                </a:cubicBezTo>
                <a:cubicBezTo>
                  <a:pt x="19" y="6"/>
                  <a:pt x="19" y="6"/>
                  <a:pt x="19" y="3"/>
                </a:cubicBezTo>
                <a:lnTo>
                  <a:pt x="16" y="2"/>
                </a:lnTo>
                <a:close/>
              </a:path>
            </a:pathLst>
          </a:custGeom>
          <a:solidFill>
            <a:schemeClr val="accent1">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sp>
        <p:nvSpPr>
          <p:cNvPr id="1096" name="Rectangle 1095">
            <a:extLst>
              <a:ext uri="{FF2B5EF4-FFF2-40B4-BE49-F238E27FC236}">
                <a16:creationId xmlns:a16="http://schemas.microsoft.com/office/drawing/2014/main" id="{819F8207-F694-5D3D-9280-AD1E3115F62D}"/>
              </a:ext>
            </a:extLst>
          </p:cNvPr>
          <p:cNvSpPr/>
          <p:nvPr/>
        </p:nvSpPr>
        <p:spPr>
          <a:xfrm>
            <a:off x="10502537" y="5885957"/>
            <a:ext cx="1684871" cy="794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5" name="Picture 1094" descr="Blue text on a black background&#10;&#10;AI-generated content may be incorrect.">
            <a:extLst>
              <a:ext uri="{FF2B5EF4-FFF2-40B4-BE49-F238E27FC236}">
                <a16:creationId xmlns:a16="http://schemas.microsoft.com/office/drawing/2014/main" id="{9F1A7E38-E908-DC95-D592-59E93BBA1857}"/>
              </a:ext>
            </a:extLst>
          </p:cNvPr>
          <p:cNvPicPr>
            <a:picLocks noChangeAspect="1"/>
          </p:cNvPicPr>
          <p:nvPr/>
        </p:nvPicPr>
        <p:blipFill>
          <a:blip r:embed="rId3"/>
          <a:stretch>
            <a:fillRect/>
          </a:stretch>
        </p:blipFill>
        <p:spPr>
          <a:xfrm>
            <a:off x="9143891" y="5876493"/>
            <a:ext cx="2711059" cy="604871"/>
          </a:xfrm>
          <a:prstGeom prst="rect">
            <a:avLst/>
          </a:prstGeom>
        </p:spPr>
      </p:pic>
      <p:pic>
        <p:nvPicPr>
          <p:cNvPr id="3" name="Picture 6">
            <a:extLst>
              <a:ext uri="{FF2B5EF4-FFF2-40B4-BE49-F238E27FC236}">
                <a16:creationId xmlns:a16="http://schemas.microsoft.com/office/drawing/2014/main" id="{F94B775E-CA0F-05A6-170E-4354FDC191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67" r="32091"/>
          <a:stretch/>
        </p:blipFill>
        <p:spPr bwMode="auto">
          <a:xfrm>
            <a:off x="25027" y="4929120"/>
            <a:ext cx="1076960" cy="77517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49FF724C-DA33-D097-D789-BF18E8A88DAB}"/>
              </a:ext>
            </a:extLst>
          </p:cNvPr>
          <p:cNvPicPr>
            <a:picLocks noChangeAspect="1"/>
          </p:cNvPicPr>
          <p:nvPr/>
        </p:nvPicPr>
        <p:blipFill>
          <a:blip r:embed="rId5"/>
          <a:stretch>
            <a:fillRect/>
          </a:stretch>
        </p:blipFill>
        <p:spPr>
          <a:xfrm>
            <a:off x="1996578" y="2361329"/>
            <a:ext cx="2032062" cy="457898"/>
          </a:xfrm>
          <a:prstGeom prst="rect">
            <a:avLst/>
          </a:prstGeom>
        </p:spPr>
      </p:pic>
      <p:pic>
        <p:nvPicPr>
          <p:cNvPr id="6" name="Imagen 5">
            <a:extLst>
              <a:ext uri="{FF2B5EF4-FFF2-40B4-BE49-F238E27FC236}">
                <a16:creationId xmlns:a16="http://schemas.microsoft.com/office/drawing/2014/main" id="{77BA3331-3C5F-81BC-C319-06461133C70F}"/>
              </a:ext>
            </a:extLst>
          </p:cNvPr>
          <p:cNvPicPr>
            <a:picLocks noChangeAspect="1"/>
          </p:cNvPicPr>
          <p:nvPr/>
        </p:nvPicPr>
        <p:blipFill>
          <a:blip r:embed="rId6"/>
          <a:stretch>
            <a:fillRect/>
          </a:stretch>
        </p:blipFill>
        <p:spPr>
          <a:xfrm>
            <a:off x="3967445" y="2654530"/>
            <a:ext cx="1412773" cy="614926"/>
          </a:xfrm>
          <a:prstGeom prst="rect">
            <a:avLst/>
          </a:prstGeom>
        </p:spPr>
      </p:pic>
      <p:pic>
        <p:nvPicPr>
          <p:cNvPr id="8" name="Imagen 7">
            <a:extLst>
              <a:ext uri="{FF2B5EF4-FFF2-40B4-BE49-F238E27FC236}">
                <a16:creationId xmlns:a16="http://schemas.microsoft.com/office/drawing/2014/main" id="{F30865C0-C09B-C431-BFBB-0D5F6CE2C2DB}"/>
              </a:ext>
            </a:extLst>
          </p:cNvPr>
          <p:cNvPicPr>
            <a:picLocks noChangeAspect="1"/>
          </p:cNvPicPr>
          <p:nvPr/>
        </p:nvPicPr>
        <p:blipFill>
          <a:blip r:embed="rId7"/>
          <a:stretch>
            <a:fillRect/>
          </a:stretch>
        </p:blipFill>
        <p:spPr>
          <a:xfrm>
            <a:off x="37040" y="6283340"/>
            <a:ext cx="1325139" cy="500911"/>
          </a:xfrm>
          <a:prstGeom prst="rect">
            <a:avLst/>
          </a:prstGeom>
        </p:spPr>
      </p:pic>
      <p:pic>
        <p:nvPicPr>
          <p:cNvPr id="1028" name="Imagen 1027">
            <a:extLst>
              <a:ext uri="{FF2B5EF4-FFF2-40B4-BE49-F238E27FC236}">
                <a16:creationId xmlns:a16="http://schemas.microsoft.com/office/drawing/2014/main" id="{4C1437B9-9E0E-9EF0-DD4C-4C21413D31C1}"/>
              </a:ext>
            </a:extLst>
          </p:cNvPr>
          <p:cNvPicPr>
            <a:picLocks noChangeAspect="1"/>
          </p:cNvPicPr>
          <p:nvPr/>
        </p:nvPicPr>
        <p:blipFill>
          <a:blip r:embed="rId8"/>
          <a:stretch>
            <a:fillRect/>
          </a:stretch>
        </p:blipFill>
        <p:spPr>
          <a:xfrm>
            <a:off x="37040" y="4302740"/>
            <a:ext cx="1552470" cy="399044"/>
          </a:xfrm>
          <a:prstGeom prst="rect">
            <a:avLst/>
          </a:prstGeom>
        </p:spPr>
      </p:pic>
      <p:pic>
        <p:nvPicPr>
          <p:cNvPr id="1029" name="Imagen 1028">
            <a:extLst>
              <a:ext uri="{FF2B5EF4-FFF2-40B4-BE49-F238E27FC236}">
                <a16:creationId xmlns:a16="http://schemas.microsoft.com/office/drawing/2014/main" id="{18F18C77-F6CA-978A-5A81-8FBD5E052EA4}"/>
              </a:ext>
            </a:extLst>
          </p:cNvPr>
          <p:cNvPicPr>
            <a:picLocks noChangeAspect="1"/>
          </p:cNvPicPr>
          <p:nvPr/>
        </p:nvPicPr>
        <p:blipFill>
          <a:blip r:embed="rId9"/>
          <a:stretch>
            <a:fillRect/>
          </a:stretch>
        </p:blipFill>
        <p:spPr>
          <a:xfrm>
            <a:off x="907296" y="3529633"/>
            <a:ext cx="1107767" cy="540109"/>
          </a:xfrm>
          <a:prstGeom prst="rect">
            <a:avLst/>
          </a:prstGeom>
        </p:spPr>
      </p:pic>
      <p:pic>
        <p:nvPicPr>
          <p:cNvPr id="1093" name="Obraz 129">
            <a:extLst>
              <a:ext uri="{FF2B5EF4-FFF2-40B4-BE49-F238E27FC236}">
                <a16:creationId xmlns:a16="http://schemas.microsoft.com/office/drawing/2014/main" id="{2C4B8FD2-BB75-FC39-F3E5-A0C06DD16815}"/>
              </a:ext>
            </a:extLst>
          </p:cNvPr>
          <p:cNvPicPr>
            <a:picLocks noChangeAspect="1"/>
          </p:cNvPicPr>
          <p:nvPr/>
        </p:nvPicPr>
        <p:blipFill>
          <a:blip r:embed="rId10"/>
          <a:stretch>
            <a:fillRect/>
          </a:stretch>
        </p:blipFill>
        <p:spPr>
          <a:xfrm>
            <a:off x="2414799" y="6272721"/>
            <a:ext cx="2089021" cy="426411"/>
          </a:xfrm>
          <a:prstGeom prst="rect">
            <a:avLst/>
          </a:prstGeom>
        </p:spPr>
      </p:pic>
      <p:pic>
        <p:nvPicPr>
          <p:cNvPr id="1094" name="Picture 12">
            <a:extLst>
              <a:ext uri="{FF2B5EF4-FFF2-40B4-BE49-F238E27FC236}">
                <a16:creationId xmlns:a16="http://schemas.microsoft.com/office/drawing/2014/main" id="{F24A138C-57D6-B9D3-4546-A0150FC0E85F}"/>
              </a:ext>
            </a:extLst>
          </p:cNvPr>
          <p:cNvPicPr>
            <a:picLocks noChangeAspect="1"/>
          </p:cNvPicPr>
          <p:nvPr/>
        </p:nvPicPr>
        <p:blipFill>
          <a:blip r:embed="rId11"/>
          <a:stretch>
            <a:fillRect/>
          </a:stretch>
        </p:blipFill>
        <p:spPr>
          <a:xfrm>
            <a:off x="4874855" y="3415277"/>
            <a:ext cx="1457567" cy="461340"/>
          </a:xfrm>
          <a:prstGeom prst="rect">
            <a:avLst/>
          </a:prstGeom>
        </p:spPr>
      </p:pic>
      <p:cxnSp>
        <p:nvCxnSpPr>
          <p:cNvPr id="1097" name="Straight Arrow Connector 128">
            <a:extLst>
              <a:ext uri="{FF2B5EF4-FFF2-40B4-BE49-F238E27FC236}">
                <a16:creationId xmlns:a16="http://schemas.microsoft.com/office/drawing/2014/main" id="{BC2FF9FC-DCD1-EF22-D31E-60E827BD4CC3}"/>
              </a:ext>
            </a:extLst>
          </p:cNvPr>
          <p:cNvCxnSpPr>
            <a:cxnSpLocks/>
          </p:cNvCxnSpPr>
          <p:nvPr/>
        </p:nvCxnSpPr>
        <p:spPr>
          <a:xfrm flipH="1">
            <a:off x="2936248" y="3291906"/>
            <a:ext cx="1086180" cy="913173"/>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00" name="Straight Arrow Connector 128">
            <a:extLst>
              <a:ext uri="{FF2B5EF4-FFF2-40B4-BE49-F238E27FC236}">
                <a16:creationId xmlns:a16="http://schemas.microsoft.com/office/drawing/2014/main" id="{15760590-15A7-62B9-86C2-B8CA18604677}"/>
              </a:ext>
            </a:extLst>
          </p:cNvPr>
          <p:cNvCxnSpPr>
            <a:cxnSpLocks/>
          </p:cNvCxnSpPr>
          <p:nvPr/>
        </p:nvCxnSpPr>
        <p:spPr>
          <a:xfrm flipH="1">
            <a:off x="2627072" y="2935971"/>
            <a:ext cx="225023" cy="1410962"/>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03" name="Straight Arrow Connector 128">
            <a:extLst>
              <a:ext uri="{FF2B5EF4-FFF2-40B4-BE49-F238E27FC236}">
                <a16:creationId xmlns:a16="http://schemas.microsoft.com/office/drawing/2014/main" id="{0AF69817-BBAF-D364-EE29-BA59A8A1A15D}"/>
              </a:ext>
            </a:extLst>
          </p:cNvPr>
          <p:cNvCxnSpPr>
            <a:cxnSpLocks/>
          </p:cNvCxnSpPr>
          <p:nvPr/>
        </p:nvCxnSpPr>
        <p:spPr>
          <a:xfrm flipH="1">
            <a:off x="3891528" y="3788397"/>
            <a:ext cx="935802" cy="44430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06" name="Straight Arrow Connector 128">
            <a:extLst>
              <a:ext uri="{FF2B5EF4-FFF2-40B4-BE49-F238E27FC236}">
                <a16:creationId xmlns:a16="http://schemas.microsoft.com/office/drawing/2014/main" id="{ECC6DE0F-A1B3-1DF9-39FF-A5FCD2A5AC1D}"/>
              </a:ext>
            </a:extLst>
          </p:cNvPr>
          <p:cNvCxnSpPr>
            <a:cxnSpLocks/>
          </p:cNvCxnSpPr>
          <p:nvPr/>
        </p:nvCxnSpPr>
        <p:spPr>
          <a:xfrm flipV="1">
            <a:off x="3874651" y="5125938"/>
            <a:ext cx="568542" cy="105204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11" name="Straight Arrow Connector 128">
            <a:extLst>
              <a:ext uri="{FF2B5EF4-FFF2-40B4-BE49-F238E27FC236}">
                <a16:creationId xmlns:a16="http://schemas.microsoft.com/office/drawing/2014/main" id="{AD90CC4E-3EFE-3585-9E75-2AFF2ABA6782}"/>
              </a:ext>
            </a:extLst>
          </p:cNvPr>
          <p:cNvCxnSpPr>
            <a:cxnSpLocks/>
            <a:stCxn id="3" idx="3"/>
          </p:cNvCxnSpPr>
          <p:nvPr/>
        </p:nvCxnSpPr>
        <p:spPr>
          <a:xfrm>
            <a:off x="1101987" y="5316708"/>
            <a:ext cx="442608" cy="260774"/>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12" name="Straight Arrow Connector 128">
            <a:extLst>
              <a:ext uri="{FF2B5EF4-FFF2-40B4-BE49-F238E27FC236}">
                <a16:creationId xmlns:a16="http://schemas.microsoft.com/office/drawing/2014/main" id="{0EAB9CBE-2D59-BBD2-66B3-E2301E1B7EDD}"/>
              </a:ext>
            </a:extLst>
          </p:cNvPr>
          <p:cNvCxnSpPr>
            <a:cxnSpLocks/>
          </p:cNvCxnSpPr>
          <p:nvPr/>
        </p:nvCxnSpPr>
        <p:spPr>
          <a:xfrm flipV="1">
            <a:off x="674206" y="5731678"/>
            <a:ext cx="973785" cy="64176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18" name="Straight Arrow Connector 128">
            <a:extLst>
              <a:ext uri="{FF2B5EF4-FFF2-40B4-BE49-F238E27FC236}">
                <a16:creationId xmlns:a16="http://schemas.microsoft.com/office/drawing/2014/main" id="{1BA90F4D-E991-563A-1CBF-F9694BD72365}"/>
              </a:ext>
            </a:extLst>
          </p:cNvPr>
          <p:cNvCxnSpPr>
            <a:cxnSpLocks/>
          </p:cNvCxnSpPr>
          <p:nvPr/>
        </p:nvCxnSpPr>
        <p:spPr>
          <a:xfrm>
            <a:off x="900638" y="4720481"/>
            <a:ext cx="627283" cy="76341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19" name="Straight Arrow Connector 128">
            <a:extLst>
              <a:ext uri="{FF2B5EF4-FFF2-40B4-BE49-F238E27FC236}">
                <a16:creationId xmlns:a16="http://schemas.microsoft.com/office/drawing/2014/main" id="{CBA33573-2A2A-6812-46C4-CF74F625247A}"/>
              </a:ext>
            </a:extLst>
          </p:cNvPr>
          <p:cNvCxnSpPr>
            <a:cxnSpLocks/>
          </p:cNvCxnSpPr>
          <p:nvPr/>
        </p:nvCxnSpPr>
        <p:spPr>
          <a:xfrm>
            <a:off x="1536545" y="4113457"/>
            <a:ext cx="67919" cy="142031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126" name="Gráfico 1125">
            <a:extLst>
              <a:ext uri="{FF2B5EF4-FFF2-40B4-BE49-F238E27FC236}">
                <a16:creationId xmlns:a16="http://schemas.microsoft.com/office/drawing/2014/main" id="{15BBCCA3-A48E-95CA-C454-DC96A757F6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42363" y="312065"/>
            <a:ext cx="2107032" cy="1179830"/>
          </a:xfrm>
          <a:prstGeom prst="rect">
            <a:avLst/>
          </a:prstGeom>
        </p:spPr>
      </p:pic>
    </p:spTree>
    <p:extLst>
      <p:ext uri="{BB962C8B-B14F-4D97-AF65-F5344CB8AC3E}">
        <p14:creationId xmlns:p14="http://schemas.microsoft.com/office/powerpoint/2010/main" val="1716383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3">
          <a:extLst>
            <a:ext uri="{FF2B5EF4-FFF2-40B4-BE49-F238E27FC236}">
              <a16:creationId xmlns:a16="http://schemas.microsoft.com/office/drawing/2014/main" id="{B9B86AAE-5433-1551-6E0E-D54DB3DA489F}"/>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57074E59-D965-14BC-9FC1-26B9B2482E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21" t="25189" r="9045" b="6212"/>
          <a:stretch>
            <a:fillRect/>
          </a:stretch>
        </p:blipFill>
        <p:spPr bwMode="auto">
          <a:xfrm>
            <a:off x="1630185" y="2807018"/>
            <a:ext cx="5460426" cy="34750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EA306C5-5830-01FF-5B9F-A4209E1A3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053" y="2807019"/>
            <a:ext cx="4272601" cy="3489290"/>
          </a:xfrm>
          <a:prstGeom prst="rect">
            <a:avLst/>
          </a:prstGeom>
          <a:noFill/>
          <a:extLst>
            <a:ext uri="{909E8E84-426E-40DD-AFC4-6F175D3DCCD1}">
              <a14:hiddenFill xmlns:a14="http://schemas.microsoft.com/office/drawing/2010/main">
                <a:solidFill>
                  <a:srgbClr val="FFFFFF"/>
                </a:solidFill>
              </a14:hiddenFill>
            </a:ext>
          </a:extLst>
        </p:spPr>
      </p:pic>
      <p:sp>
        <p:nvSpPr>
          <p:cNvPr id="384" name="Google Shape;384;p45">
            <a:extLst>
              <a:ext uri="{FF2B5EF4-FFF2-40B4-BE49-F238E27FC236}">
                <a16:creationId xmlns:a16="http://schemas.microsoft.com/office/drawing/2014/main" id="{8C447909-F083-6C72-8E99-7B6F994B566E}"/>
              </a:ext>
            </a:extLst>
          </p:cNvPr>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dirty="0"/>
              <a:t>Next steps​</a:t>
            </a:r>
            <a:endParaRPr dirty="0"/>
          </a:p>
        </p:txBody>
      </p:sp>
      <p:sp>
        <p:nvSpPr>
          <p:cNvPr id="2" name="Slide Number Placeholder 5">
            <a:extLst>
              <a:ext uri="{FF2B5EF4-FFF2-40B4-BE49-F238E27FC236}">
                <a16:creationId xmlns:a16="http://schemas.microsoft.com/office/drawing/2014/main" id="{05D67A5E-2D06-1EB3-4B60-666E4E020242}"/>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10</a:t>
            </a:fld>
            <a:endParaRPr lang="en-IE"/>
          </a:p>
        </p:txBody>
      </p:sp>
      <p:sp>
        <p:nvSpPr>
          <p:cNvPr id="11" name="Content Placeholder 3">
            <a:extLst>
              <a:ext uri="{FF2B5EF4-FFF2-40B4-BE49-F238E27FC236}">
                <a16:creationId xmlns:a16="http://schemas.microsoft.com/office/drawing/2014/main" id="{6A201DE4-559C-7836-E4F3-5FDBC09F9649}"/>
              </a:ext>
            </a:extLst>
          </p:cNvPr>
          <p:cNvSpPr>
            <a:spLocks noGrp="1"/>
          </p:cNvSpPr>
          <p:nvPr>
            <p:ph sz="half" idx="1"/>
          </p:nvPr>
        </p:nvSpPr>
        <p:spPr>
          <a:xfrm>
            <a:off x="838200" y="1314369"/>
            <a:ext cx="10944497" cy="3030952"/>
          </a:xfrm>
        </p:spPr>
        <p:txBody>
          <a:bodyPr vert="horz" lIns="144000" tIns="144000" rIns="144000" bIns="144000" rtlCol="0" anchor="t">
            <a:noAutofit/>
          </a:bodyPr>
          <a:lstStyle/>
          <a:p>
            <a:r>
              <a:rPr lang="en-US" b="1" i="0" dirty="0">
                <a:solidFill>
                  <a:srgbClr val="26324B"/>
                </a:solidFill>
                <a:effectLst/>
                <a:latin typeface="arial"/>
                <a:cs typeface="arial"/>
              </a:rPr>
              <a:t>Knowledge Sharing: </a:t>
            </a:r>
            <a:r>
              <a:rPr lang="en-US" dirty="0">
                <a:solidFill>
                  <a:srgbClr val="26324B"/>
                </a:solidFill>
                <a:latin typeface="arial"/>
                <a:cs typeface="arial"/>
              </a:rPr>
              <a:t>High-level RFCS Event “</a:t>
            </a:r>
            <a:r>
              <a:rPr lang="en-US" i="1" dirty="0">
                <a:solidFill>
                  <a:srgbClr val="26324B"/>
                </a:solidFill>
                <a:latin typeface="arial"/>
                <a:cs typeface="arial"/>
              </a:rPr>
              <a:t>European Coal in Transition: from an industrial legend to cutting-edge research for the future</a:t>
            </a:r>
            <a:r>
              <a:rPr lang="en-US" dirty="0">
                <a:solidFill>
                  <a:srgbClr val="26324B"/>
                </a:solidFill>
                <a:latin typeface="arial"/>
                <a:cs typeface="arial"/>
              </a:rPr>
              <a:t>” </a:t>
            </a:r>
            <a:r>
              <a:rPr lang="en-US" dirty="0" err="1">
                <a:solidFill>
                  <a:srgbClr val="26324B"/>
                </a:solidFill>
                <a:latin typeface="arial"/>
                <a:cs typeface="arial"/>
              </a:rPr>
              <a:t>organised</a:t>
            </a:r>
            <a:r>
              <a:rPr lang="en-US" dirty="0">
                <a:solidFill>
                  <a:srgbClr val="26324B"/>
                </a:solidFill>
                <a:latin typeface="arial"/>
                <a:cs typeface="arial"/>
              </a:rPr>
              <a:t> by EURACOAL and the European Commission’s Research Executive Agency (REA) (</a:t>
            </a:r>
            <a:r>
              <a:rPr lang="en-US" dirty="0" err="1">
                <a:solidFill>
                  <a:srgbClr val="26324B"/>
                </a:solidFill>
                <a:latin typeface="arial"/>
                <a:cs typeface="arial"/>
              </a:rPr>
              <a:t>Carbonarium</a:t>
            </a:r>
            <a:r>
              <a:rPr lang="en-US" dirty="0">
                <a:solidFill>
                  <a:srgbClr val="26324B"/>
                </a:solidFill>
                <a:latin typeface="arial"/>
                <a:cs typeface="arial"/>
              </a:rPr>
              <a:t>, Jastrzębie-Zdrój, Poland, 15 May 2025).</a:t>
            </a:r>
            <a:endParaRPr lang="en-US" i="0" dirty="0">
              <a:solidFill>
                <a:srgbClr val="26324B"/>
              </a:solidFill>
              <a:effectLst/>
              <a:latin typeface="arial"/>
              <a:cs typeface="arial"/>
            </a:endParaRPr>
          </a:p>
        </p:txBody>
      </p:sp>
      <p:pic>
        <p:nvPicPr>
          <p:cNvPr id="3" name="Picture 2" descr="Blue text on a black background&#10;&#10;AI-generated content may be incorrect.">
            <a:extLst>
              <a:ext uri="{FF2B5EF4-FFF2-40B4-BE49-F238E27FC236}">
                <a16:creationId xmlns:a16="http://schemas.microsoft.com/office/drawing/2014/main" id="{93CECAC8-83F2-8B9F-602F-A89E62C6FA08}"/>
              </a:ext>
            </a:extLst>
          </p:cNvPr>
          <p:cNvPicPr>
            <a:picLocks noChangeAspect="1"/>
          </p:cNvPicPr>
          <p:nvPr/>
        </p:nvPicPr>
        <p:blipFill>
          <a:blip r:embed="rId5"/>
          <a:stretch>
            <a:fillRect/>
          </a:stretch>
        </p:blipFill>
        <p:spPr>
          <a:xfrm>
            <a:off x="9480941" y="164094"/>
            <a:ext cx="2711059" cy="604871"/>
          </a:xfrm>
          <a:prstGeom prst="rect">
            <a:avLst/>
          </a:prstGeom>
        </p:spPr>
      </p:pic>
      <p:pic>
        <p:nvPicPr>
          <p:cNvPr id="5" name="Picture 2" descr="A logo for a company&#10;&#10;AI-generated content may be incorrect.">
            <a:extLst>
              <a:ext uri="{FF2B5EF4-FFF2-40B4-BE49-F238E27FC236}">
                <a16:creationId xmlns:a16="http://schemas.microsoft.com/office/drawing/2014/main" id="{26A8C4A6-355B-A339-259D-821B8EDA36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90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Towards industrial application​s</a:t>
            </a:r>
            <a:endParaRP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11</a:t>
            </a:fld>
            <a:endParaRPr lang="en-IE"/>
          </a:p>
        </p:txBody>
      </p:sp>
      <p:sp>
        <p:nvSpPr>
          <p:cNvPr id="11" name="Content Placeholder 3">
            <a:extLst>
              <a:ext uri="{FF2B5EF4-FFF2-40B4-BE49-F238E27FC236}">
                <a16:creationId xmlns:a16="http://schemas.microsoft.com/office/drawing/2014/main" id="{0414A922-7DA4-135B-2616-4B9A74FF1972}"/>
              </a:ext>
            </a:extLst>
          </p:cNvPr>
          <p:cNvSpPr>
            <a:spLocks noGrp="1"/>
          </p:cNvSpPr>
          <p:nvPr>
            <p:ph sz="half" idx="1"/>
          </p:nvPr>
        </p:nvSpPr>
        <p:spPr>
          <a:xfrm>
            <a:off x="838200" y="1411659"/>
            <a:ext cx="10944497" cy="3913286"/>
          </a:xfrm>
        </p:spPr>
        <p:txBody>
          <a:bodyPr/>
          <a:lstStyle/>
          <a:p>
            <a:r>
              <a:rPr lang="en-US" b="1" i="0" dirty="0">
                <a:solidFill>
                  <a:srgbClr val="26324B"/>
                </a:solidFill>
                <a:effectLst/>
                <a:latin typeface="arial" panose="020B0604020202020204" pitchFamily="34" charset="0"/>
              </a:rPr>
              <a:t>Potential applications</a:t>
            </a:r>
            <a:r>
              <a:rPr lang="en-US" b="1" dirty="0">
                <a:solidFill>
                  <a:srgbClr val="26324B"/>
                </a:solidFill>
                <a:latin typeface="arial" panose="020B0604020202020204" pitchFamily="34" charset="0"/>
              </a:rPr>
              <a:t> beyond project targets</a:t>
            </a:r>
            <a:r>
              <a:rPr lang="en-US" b="1" i="0" dirty="0">
                <a:solidFill>
                  <a:srgbClr val="26324B"/>
                </a:solidFill>
                <a:effectLst/>
                <a:latin typeface="arial" panose="020B0604020202020204" pitchFamily="34" charset="0"/>
              </a:rPr>
              <a:t>: </a:t>
            </a:r>
          </a:p>
          <a:p>
            <a:pPr marL="342900" indent="-342900">
              <a:buFont typeface="Arial" panose="020B0604020202020204" pitchFamily="34" charset="0"/>
              <a:buChar char="•"/>
            </a:pPr>
            <a:r>
              <a:rPr lang="en-US" b="1" i="1" dirty="0">
                <a:solidFill>
                  <a:srgbClr val="26324B"/>
                </a:solidFill>
                <a:latin typeface="arial"/>
                <a:cs typeface="arial"/>
              </a:rPr>
              <a:t>Member States</a:t>
            </a:r>
            <a:r>
              <a:rPr lang="en-US" dirty="0">
                <a:solidFill>
                  <a:srgbClr val="26324B"/>
                </a:solidFill>
                <a:latin typeface="arial"/>
                <a:cs typeface="arial"/>
              </a:rPr>
              <a:t>: CRMsDataSpace partners will offer Member States a </a:t>
            </a:r>
            <a:r>
              <a:rPr lang="en-US" dirty="0" err="1">
                <a:solidFill>
                  <a:srgbClr val="26324B"/>
                </a:solidFill>
                <a:latin typeface="arial"/>
                <a:cs typeface="arial"/>
              </a:rPr>
              <a:t>centralised</a:t>
            </a:r>
            <a:r>
              <a:rPr lang="en-US" dirty="0">
                <a:solidFill>
                  <a:srgbClr val="26324B"/>
                </a:solidFill>
                <a:latin typeface="arial"/>
                <a:cs typeface="arial"/>
              </a:rPr>
              <a:t> contact point service provision, which will be optimal from an economic point of view.</a:t>
            </a:r>
          </a:p>
          <a:p>
            <a:pPr marL="342900" indent="-342900">
              <a:buFont typeface="Arial" panose="020B0604020202020204" pitchFamily="34" charset="0"/>
              <a:buChar char="•"/>
            </a:pPr>
            <a:r>
              <a:rPr lang="en-US" b="1" i="1" dirty="0">
                <a:solidFill>
                  <a:srgbClr val="26324B"/>
                </a:solidFill>
                <a:latin typeface="arial"/>
                <a:cs typeface="arial"/>
              </a:rPr>
              <a:t>Consultancy services</a:t>
            </a:r>
            <a:r>
              <a:rPr lang="en-US" dirty="0">
                <a:solidFill>
                  <a:srgbClr val="26324B"/>
                </a:solidFill>
                <a:latin typeface="arial"/>
                <a:cs typeface="arial"/>
              </a:rPr>
              <a:t>: provided on using the project's output to develop point clouds, 3D models, and interpolations related to the resource estimation of the closed extractive waste facilities, including information related to variograms and block models.</a:t>
            </a:r>
          </a:p>
          <a:p>
            <a:pPr marL="342900" indent="-342900">
              <a:buFont typeface="Arial" panose="020B0604020202020204" pitchFamily="34" charset="0"/>
              <a:buChar char="•"/>
            </a:pPr>
            <a:r>
              <a:rPr lang="en-US" b="1" i="1" dirty="0">
                <a:solidFill>
                  <a:srgbClr val="26324B"/>
                </a:solidFill>
                <a:latin typeface="arial"/>
                <a:cs typeface="arial"/>
              </a:rPr>
              <a:t>Training on the multi-sided business solutions</a:t>
            </a:r>
            <a:r>
              <a:rPr lang="en-US" dirty="0">
                <a:solidFill>
                  <a:srgbClr val="26324B"/>
                </a:solidFill>
                <a:latin typeface="arial"/>
                <a:cs typeface="arial"/>
              </a:rPr>
              <a:t>: (1) The access interface to provide data; (2) The GIS web portal; (3) The app for mobile devices aimed at automating the acquisition of GPS georeferencing data; and (4) The Artificial Intelligence (AI) tools.</a:t>
            </a:r>
          </a:p>
          <a:p>
            <a:pPr marL="342900" indent="-342900">
              <a:buFont typeface="Arial" panose="020B0604020202020204" pitchFamily="34" charset="0"/>
              <a:buChar char="•"/>
            </a:pPr>
            <a:r>
              <a:rPr lang="en-US" b="1" i="1" dirty="0">
                <a:solidFill>
                  <a:srgbClr val="26324B"/>
                </a:solidFill>
                <a:latin typeface="arial"/>
                <a:cs typeface="arial"/>
              </a:rPr>
              <a:t>New developments from the previously mentioned multi-sided business solutions</a:t>
            </a:r>
            <a:r>
              <a:rPr lang="en-US" dirty="0">
                <a:solidFill>
                  <a:srgbClr val="26324B"/>
                </a:solidFill>
                <a:latin typeface="arial"/>
                <a:cs typeface="arial"/>
              </a:rPr>
              <a:t>.</a:t>
            </a:r>
          </a:p>
          <a:p>
            <a:r>
              <a:rPr lang="en-US" b="1" i="0" dirty="0">
                <a:solidFill>
                  <a:srgbClr val="26324B"/>
                </a:solidFill>
                <a:effectLst/>
                <a:latin typeface="arial" panose="020B0604020202020204" pitchFamily="34" charset="0"/>
              </a:rPr>
              <a:t>Intellectual </a:t>
            </a:r>
            <a:r>
              <a:rPr lang="en-US" b="1" dirty="0">
                <a:solidFill>
                  <a:srgbClr val="26324B"/>
                </a:solidFill>
                <a:latin typeface="arial" panose="020B0604020202020204" pitchFamily="34" charset="0"/>
              </a:rPr>
              <a:t>p</a:t>
            </a:r>
            <a:r>
              <a:rPr lang="en-US" b="1" i="0" dirty="0">
                <a:solidFill>
                  <a:srgbClr val="26324B"/>
                </a:solidFill>
                <a:effectLst/>
                <a:latin typeface="arial" panose="020B0604020202020204" pitchFamily="34" charset="0"/>
              </a:rPr>
              <a:t>roperty strategy:</a:t>
            </a:r>
            <a:r>
              <a:rPr lang="en-US" b="1" dirty="0">
                <a:solidFill>
                  <a:srgbClr val="26324B"/>
                </a:solidFill>
                <a:latin typeface="arial" panose="020B0604020202020204" pitchFamily="34" charset="0"/>
              </a:rPr>
              <a:t> </a:t>
            </a:r>
            <a:r>
              <a:rPr lang="en-US" dirty="0">
                <a:solidFill>
                  <a:srgbClr val="26324B"/>
                </a:solidFill>
                <a:latin typeface="arial" panose="020B0604020202020204" pitchFamily="34" charset="0"/>
              </a:rPr>
              <a:t>a Consortium Agreement was set up to manage (amongst other things) ownership and access to crucial knowledge (intellectual property rights -IPR-, research data, etc.)</a:t>
            </a:r>
            <a:endParaRPr lang="en-US" i="0" dirty="0">
              <a:solidFill>
                <a:srgbClr val="26324B"/>
              </a:solidFill>
              <a:effectLst/>
              <a:latin typeface="arial" panose="020B0604020202020204" pitchFamily="34" charset="0"/>
            </a:endParaRPr>
          </a:p>
        </p:txBody>
      </p:sp>
      <p:pic>
        <p:nvPicPr>
          <p:cNvPr id="3" name="Picture 2" descr="Blue text on a black background&#10;&#10;AI-generated content may be incorrect.">
            <a:extLst>
              <a:ext uri="{FF2B5EF4-FFF2-40B4-BE49-F238E27FC236}">
                <a16:creationId xmlns:a16="http://schemas.microsoft.com/office/drawing/2014/main" id="{10D3E76A-2FA1-A9F3-C9F0-D8DE215D47D2}"/>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a:extLst>
              <a:ext uri="{FF2B5EF4-FFF2-40B4-BE49-F238E27FC236}">
                <a16:creationId xmlns:a16="http://schemas.microsoft.com/office/drawing/2014/main" id="{D76AF10B-27A0-B1CD-1394-D81153525A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6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93A11F1-4513-EF2F-9606-1B262721F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602" y="2443211"/>
            <a:ext cx="7618796" cy="42855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549774-B97E-C9A3-9986-C75AD20D8A1C}"/>
              </a:ext>
            </a:extLst>
          </p:cNvPr>
          <p:cNvSpPr>
            <a:spLocks noGrp="1"/>
          </p:cNvSpPr>
          <p:nvPr>
            <p:ph type="title"/>
          </p:nvPr>
        </p:nvSpPr>
        <p:spPr>
          <a:xfrm>
            <a:off x="838200" y="1541417"/>
            <a:ext cx="10515600" cy="1887583"/>
          </a:xfrm>
        </p:spPr>
        <p:txBody>
          <a:bodyPr/>
          <a:lstStyle/>
          <a:p>
            <a:pPr algn="ctr"/>
            <a:r>
              <a:rPr lang="en-US" dirty="0"/>
              <a:t>Thank you for your attention!</a:t>
            </a:r>
            <a:br>
              <a:rPr lang="en-US" dirty="0"/>
            </a:br>
            <a:br>
              <a:rPr lang="en-US" dirty="0"/>
            </a:br>
            <a:r>
              <a:rPr lang="en-US" sz="3200" b="0" i="0" u="none" strike="noStrike" dirty="0">
                <a:solidFill>
                  <a:srgbClr val="2A2E3A"/>
                </a:solidFill>
                <a:effectLst/>
                <a:latin typeface="Klein Bold"/>
              </a:rPr>
              <a:t>Pedro Riesgo Fernández, University of Oviedo</a:t>
            </a:r>
            <a:endParaRPr lang="en-GB" dirty="0"/>
          </a:p>
        </p:txBody>
      </p:sp>
      <p:sp>
        <p:nvSpPr>
          <p:cNvPr id="4" name="Slide Number Placeholder 5">
            <a:extLst>
              <a:ext uri="{FF2B5EF4-FFF2-40B4-BE49-F238E27FC236}">
                <a16:creationId xmlns:a16="http://schemas.microsoft.com/office/drawing/2014/main" id="{3108CC93-F8C8-3166-DBC4-1CF2E751E16D}"/>
              </a:ext>
            </a:extLst>
          </p:cNvPr>
          <p:cNvSpPr txBox="1">
            <a:spLocks/>
          </p:cNvSpPr>
          <p:nvPr/>
        </p:nvSpPr>
        <p:spPr>
          <a:xfrm>
            <a:off x="376188" y="6282069"/>
            <a:ext cx="2743200" cy="365125"/>
          </a:xfrm>
          <a:prstGeom prst="rect">
            <a:avLst/>
          </a:prstGeom>
        </p:spPr>
        <p:txBody>
          <a:bodyPr vert="horz" lIns="91440" tIns="45720" rIns="91440" bIns="45720" rtlCol="0" anchor="b"/>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fld id="{768364BB-9B21-4D29-A19C-C6410F652861}" type="slidenum">
              <a:rPr lang="en-IE" smtClean="0"/>
              <a:pPr algn="l"/>
              <a:t>12</a:t>
            </a:fld>
            <a:endParaRPr lang="en-IE"/>
          </a:p>
        </p:txBody>
      </p:sp>
      <p:pic>
        <p:nvPicPr>
          <p:cNvPr id="2050" name="Picture 2">
            <a:extLst>
              <a:ext uri="{FF2B5EF4-FFF2-40B4-BE49-F238E27FC236}">
                <a16:creationId xmlns:a16="http://schemas.microsoft.com/office/drawing/2014/main" id="{1FD09754-6A1F-1ACF-B771-FD9AC556E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3385"/>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a:extLst>
              <a:ext uri="{FF2B5EF4-FFF2-40B4-BE49-F238E27FC236}">
                <a16:creationId xmlns:a16="http://schemas.microsoft.com/office/drawing/2014/main" id="{9D5B4F09-1025-2C84-67F4-BB9FC3F9216E}"/>
              </a:ext>
            </a:extLst>
          </p:cNvPr>
          <p:cNvSpPr txBox="1"/>
          <p:nvPr/>
        </p:nvSpPr>
        <p:spPr>
          <a:xfrm>
            <a:off x="9405257" y="314500"/>
            <a:ext cx="1948543" cy="776944"/>
          </a:xfrm>
          <a:prstGeom prst="rect">
            <a:avLst/>
          </a:prstGeom>
          <a:solidFill>
            <a:schemeClr val="bg1"/>
          </a:solid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080"/>
              </a:lnSpc>
            </a:pPr>
            <a:endParaRPr lang="en-US" sz="2800" b="1" dirty="0">
              <a:latin typeface="Klein Bold"/>
            </a:endParaRPr>
          </a:p>
          <a:p>
            <a:pPr algn="ctr">
              <a:lnSpc>
                <a:spcPts val="3080"/>
              </a:lnSpc>
            </a:pPr>
            <a:endParaRPr lang="en-US" sz="2400" b="1" dirty="0">
              <a:latin typeface="Klein Bold"/>
            </a:endParaRPr>
          </a:p>
        </p:txBody>
      </p:sp>
      <p:pic>
        <p:nvPicPr>
          <p:cNvPr id="6" name="Picture 5" descr="Blue text on a black background&#10;&#10;AI-generated content may be incorrect.">
            <a:extLst>
              <a:ext uri="{FF2B5EF4-FFF2-40B4-BE49-F238E27FC236}">
                <a16:creationId xmlns:a16="http://schemas.microsoft.com/office/drawing/2014/main" id="{7E5EB20C-6869-F04D-2BF1-B09839CED371}"/>
              </a:ext>
            </a:extLst>
          </p:cNvPr>
          <p:cNvPicPr>
            <a:picLocks noChangeAspect="1"/>
          </p:cNvPicPr>
          <p:nvPr/>
        </p:nvPicPr>
        <p:blipFill>
          <a:blip r:embed="rId4"/>
          <a:stretch>
            <a:fillRect/>
          </a:stretch>
        </p:blipFill>
        <p:spPr>
          <a:xfrm>
            <a:off x="1101920" y="6042323"/>
            <a:ext cx="2711059" cy="604871"/>
          </a:xfrm>
          <a:prstGeom prst="rect">
            <a:avLst/>
          </a:prstGeom>
        </p:spPr>
      </p:pic>
      <p:pic>
        <p:nvPicPr>
          <p:cNvPr id="10" name="Gráfico 9">
            <a:extLst>
              <a:ext uri="{FF2B5EF4-FFF2-40B4-BE49-F238E27FC236}">
                <a16:creationId xmlns:a16="http://schemas.microsoft.com/office/drawing/2014/main" id="{A3FB0E15-37DF-6327-9826-82ED83D303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42938" y="161301"/>
            <a:ext cx="1925018" cy="1077912"/>
          </a:xfrm>
          <a:prstGeom prst="rect">
            <a:avLst/>
          </a:prstGeom>
        </p:spPr>
      </p:pic>
    </p:spTree>
    <p:extLst>
      <p:ext uri="{BB962C8B-B14F-4D97-AF65-F5344CB8AC3E}">
        <p14:creationId xmlns:p14="http://schemas.microsoft.com/office/powerpoint/2010/main" val="146786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Google Shape;364;p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Problem identification</a:t>
            </a:r>
            <a:endParaRPr/>
          </a:p>
        </p:txBody>
      </p:sp>
      <p:sp>
        <p:nvSpPr>
          <p:cNvPr id="2" name="Slide Number Placeholder 5">
            <a:extLst>
              <a:ext uri="{FF2B5EF4-FFF2-40B4-BE49-F238E27FC236}">
                <a16:creationId xmlns:a16="http://schemas.microsoft.com/office/drawing/2014/main" id="{C549A331-2EB5-09D3-EDFA-2662019CB92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2</a:t>
            </a:fld>
            <a:endParaRPr lang="en-IE"/>
          </a:p>
        </p:txBody>
      </p:sp>
      <p:pic>
        <p:nvPicPr>
          <p:cNvPr id="9" name="Picture 8" descr="Blue text on a black background&#10;&#10;AI-generated content may be incorrect.">
            <a:extLst>
              <a:ext uri="{FF2B5EF4-FFF2-40B4-BE49-F238E27FC236}">
                <a16:creationId xmlns:a16="http://schemas.microsoft.com/office/drawing/2014/main" id="{C2688E47-E5D6-D694-5F09-ED5430D74748}"/>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a:extLst>
              <a:ext uri="{FF2B5EF4-FFF2-40B4-BE49-F238E27FC236}">
                <a16:creationId xmlns:a16="http://schemas.microsoft.com/office/drawing/2014/main" id="{FC3307B7-CFD5-28D5-80A7-073E615A40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4FBB857-5835-E8F8-9DB6-80F1EA7B1F26}"/>
              </a:ext>
            </a:extLst>
          </p:cNvPr>
          <p:cNvSpPr txBox="1">
            <a:spLocks/>
          </p:cNvSpPr>
          <p:nvPr/>
        </p:nvSpPr>
        <p:spPr>
          <a:xfrm>
            <a:off x="838201" y="1402978"/>
            <a:ext cx="10295020" cy="15641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Tx/>
            </a:pPr>
            <a:r>
              <a:rPr lang="en-US" sz="2000" dirty="0"/>
              <a:t>Recovering critical raw materials from closed extractive waste facilities can create economic value and employment in historical mining regions, explicitly supporting the just transition of the coal sector and regions highly affected by </a:t>
            </a:r>
            <a:r>
              <a:rPr lang="en-US" sz="2000" dirty="0" err="1"/>
              <a:t>deindustrialisation</a:t>
            </a:r>
            <a:r>
              <a:rPr lang="en-US" sz="2000" dirty="0"/>
              <a:t> and decline.</a:t>
            </a:r>
          </a:p>
          <a:p>
            <a:pPr>
              <a:spcBef>
                <a:spcPct val="0"/>
              </a:spcBef>
              <a:buClrTx/>
            </a:pPr>
            <a:r>
              <a:rPr lang="en-US" sz="2000" dirty="0"/>
              <a:t>To address the current lack of information on the potential of closed extractive waste facilities for critical raw materials, the CRMA requires each MS to establish a database containing all relevant information to promote the recovery, particularly the quantities and concentrations of critical raw materials in the closed extractive waste facilities.</a:t>
            </a:r>
            <a:endParaRPr lang="en-GB" sz="2000" dirty="0"/>
          </a:p>
          <a:p>
            <a:pPr>
              <a:spcBef>
                <a:spcPct val="0"/>
              </a:spcBef>
              <a:buClrTx/>
            </a:pPr>
            <a:r>
              <a:rPr lang="en-US" sz="2000" dirty="0"/>
              <a:t>As MS are expected to use existing databases from their national geological services or European-wide databases, both created for purposes other than the ones pursued by the CRMA, this will cause severe dysfunctions using tools developed with different objectives, different languages among MS, and prevent comparisons at the EU level.</a:t>
            </a:r>
            <a:endParaRPr lang="en-GB"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Google Shape;364;p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Project overview</a:t>
            </a:r>
            <a:endParaRPr/>
          </a:p>
        </p:txBody>
      </p:sp>
      <p:sp>
        <p:nvSpPr>
          <p:cNvPr id="2" name="Slide Number Placeholder 5">
            <a:extLst>
              <a:ext uri="{FF2B5EF4-FFF2-40B4-BE49-F238E27FC236}">
                <a16:creationId xmlns:a16="http://schemas.microsoft.com/office/drawing/2014/main" id="{C549A331-2EB5-09D3-EDFA-2662019CB92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3</a:t>
            </a:fld>
            <a:endParaRPr lang="en-IE"/>
          </a:p>
        </p:txBody>
      </p:sp>
      <p:sp>
        <p:nvSpPr>
          <p:cNvPr id="4" name="Content Placeholder 3">
            <a:extLst>
              <a:ext uri="{FF2B5EF4-FFF2-40B4-BE49-F238E27FC236}">
                <a16:creationId xmlns:a16="http://schemas.microsoft.com/office/drawing/2014/main" id="{ACF39196-1987-6959-CAC2-4ECCC090138A}"/>
              </a:ext>
            </a:extLst>
          </p:cNvPr>
          <p:cNvSpPr>
            <a:spLocks noGrp="1"/>
          </p:cNvSpPr>
          <p:nvPr>
            <p:ph sz="half" idx="1"/>
          </p:nvPr>
        </p:nvSpPr>
        <p:spPr>
          <a:xfrm>
            <a:off x="838200" y="1623692"/>
            <a:ext cx="10212977" cy="4123216"/>
          </a:xfrm>
        </p:spPr>
        <p:txBody>
          <a:bodyPr vert="horz" lIns="144000" tIns="144000" rIns="144000" bIns="144000" rtlCol="0" anchor="t">
            <a:noAutofit/>
          </a:bodyPr>
          <a:lstStyle/>
          <a:p>
            <a:r>
              <a:rPr lang="en-US" b="1" i="0" dirty="0">
                <a:solidFill>
                  <a:srgbClr val="26324B"/>
                </a:solidFill>
                <a:effectLst/>
                <a:latin typeface="arial"/>
                <a:cs typeface="arial"/>
              </a:rPr>
              <a:t>Project Description</a:t>
            </a:r>
            <a:r>
              <a:rPr lang="en-US" b="0" i="0" dirty="0">
                <a:solidFill>
                  <a:srgbClr val="26324B"/>
                </a:solidFill>
                <a:effectLst/>
                <a:latin typeface="arial"/>
                <a:cs typeface="arial"/>
              </a:rPr>
              <a:t>: </a:t>
            </a:r>
          </a:p>
          <a:p>
            <a:pPr marL="342900" indent="-342900">
              <a:buFont typeface="Arial" panose="020B0604020202020204" pitchFamily="34" charset="0"/>
              <a:buChar char="•"/>
            </a:pPr>
            <a:r>
              <a:rPr lang="en-US" dirty="0">
                <a:solidFill>
                  <a:srgbClr val="26324B"/>
                </a:solidFill>
                <a:latin typeface="arial"/>
                <a:cs typeface="arial"/>
              </a:rPr>
              <a:t>Provide National Authorities in Member States with a tool to comply with the requirements of the Critical Raw Materials Act (CRMA) regarding information about CRM's potential in closed extractive waste facilities.</a:t>
            </a:r>
          </a:p>
          <a:p>
            <a:pPr marL="342900" indent="-342900">
              <a:buFont typeface="Arial" panose="020B0604020202020204" pitchFamily="34" charset="0"/>
              <a:buChar char="•"/>
            </a:pPr>
            <a:r>
              <a:rPr lang="en-US" dirty="0">
                <a:solidFill>
                  <a:srgbClr val="26324B"/>
                </a:solidFill>
                <a:latin typeface="arial"/>
                <a:cs typeface="arial"/>
              </a:rPr>
              <a:t>Develop multi-sided business solutions for the CRM ecosystem that leverage network effects, catering to both the "supply" and "demand" of data and creating data-related services.</a:t>
            </a:r>
          </a:p>
          <a:p>
            <a:pPr marL="342900" indent="-342900">
              <a:buFont typeface="Arial" panose="020B0604020202020204" pitchFamily="34" charset="0"/>
              <a:buChar char="•"/>
            </a:pPr>
            <a:r>
              <a:rPr lang="en-US" dirty="0">
                <a:solidFill>
                  <a:srgbClr val="26324B"/>
                </a:solidFill>
                <a:latin typeface="arial"/>
                <a:cs typeface="arial"/>
              </a:rPr>
              <a:t>Implement Artificial Intelligence (AI) reporting tools using Large Language Models to generate reports automatically.</a:t>
            </a:r>
          </a:p>
          <a:p>
            <a:pPr marL="342900" indent="-342900">
              <a:buFont typeface="Arial" panose="020B0604020202020204" pitchFamily="34" charset="0"/>
              <a:buChar char="•"/>
            </a:pPr>
            <a:r>
              <a:rPr lang="en-US" dirty="0">
                <a:solidFill>
                  <a:srgbClr val="26324B"/>
                </a:solidFill>
                <a:latin typeface="arial"/>
                <a:cs typeface="arial"/>
              </a:rPr>
              <a:t>Feed the ecosystem with information from closed extractive coal waste facilities to exemplify assessing the critical raw materials recovery potential by multiple options.</a:t>
            </a:r>
          </a:p>
          <a:p>
            <a:pPr marL="342900" indent="-342900">
              <a:buFont typeface="Arial" panose="020B0604020202020204" pitchFamily="34" charset="0"/>
              <a:buChar char="•"/>
            </a:pPr>
            <a:endParaRPr lang="en-US" dirty="0">
              <a:solidFill>
                <a:srgbClr val="26324B"/>
              </a:solidFill>
              <a:latin typeface="arial"/>
              <a:cs typeface="arial"/>
            </a:endParaRPr>
          </a:p>
        </p:txBody>
      </p:sp>
      <p:pic>
        <p:nvPicPr>
          <p:cNvPr id="3" name="Picture 2" descr="Blue text on a black background&#10;&#10;AI-generated content may be incorrect.">
            <a:extLst>
              <a:ext uri="{FF2B5EF4-FFF2-40B4-BE49-F238E27FC236}">
                <a16:creationId xmlns:a16="http://schemas.microsoft.com/office/drawing/2014/main" id="{5F93C78E-84D5-58F6-3A94-56E77F18A889}"/>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6" name="Picture 2">
            <a:extLst>
              <a:ext uri="{FF2B5EF4-FFF2-40B4-BE49-F238E27FC236}">
                <a16:creationId xmlns:a16="http://schemas.microsoft.com/office/drawing/2014/main" id="{BEB304AA-7DB4-253E-86C7-5BB22DD49B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2">
          <a:extLst>
            <a:ext uri="{FF2B5EF4-FFF2-40B4-BE49-F238E27FC236}">
              <a16:creationId xmlns:a16="http://schemas.microsoft.com/office/drawing/2014/main" id="{F0EE24F5-D362-F2A5-1B76-EDFF47732E62}"/>
            </a:ext>
          </a:extLst>
        </p:cNvPr>
        <p:cNvGrpSpPr/>
        <p:nvPr/>
      </p:nvGrpSpPr>
      <p:grpSpPr>
        <a:xfrm>
          <a:off x="0" y="0"/>
          <a:ext cx="0" cy="0"/>
          <a:chOff x="0" y="0"/>
          <a:chExt cx="0" cy="0"/>
        </a:xfrm>
      </p:grpSpPr>
      <p:sp>
        <p:nvSpPr>
          <p:cNvPr id="364" name="Google Shape;364;p5">
            <a:extLst>
              <a:ext uri="{FF2B5EF4-FFF2-40B4-BE49-F238E27FC236}">
                <a16:creationId xmlns:a16="http://schemas.microsoft.com/office/drawing/2014/main" id="{04DBB36D-3073-84D8-B805-F06A1F144847}"/>
              </a:ext>
            </a:extLst>
          </p:cNvPr>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GB"/>
              <a:t>Project overview</a:t>
            </a:r>
            <a:endParaRPr/>
          </a:p>
        </p:txBody>
      </p:sp>
      <p:sp>
        <p:nvSpPr>
          <p:cNvPr id="2" name="Slide Number Placeholder 5">
            <a:extLst>
              <a:ext uri="{FF2B5EF4-FFF2-40B4-BE49-F238E27FC236}">
                <a16:creationId xmlns:a16="http://schemas.microsoft.com/office/drawing/2014/main" id="{C4298EF5-A2BF-4B05-D6A2-266F368BAF78}"/>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4</a:t>
            </a:fld>
            <a:endParaRPr lang="en-IE"/>
          </a:p>
        </p:txBody>
      </p:sp>
      <p:sp>
        <p:nvSpPr>
          <p:cNvPr id="4" name="Content Placeholder 3">
            <a:extLst>
              <a:ext uri="{FF2B5EF4-FFF2-40B4-BE49-F238E27FC236}">
                <a16:creationId xmlns:a16="http://schemas.microsoft.com/office/drawing/2014/main" id="{5183999F-C621-4AD7-CF16-45AFCABF1022}"/>
              </a:ext>
            </a:extLst>
          </p:cNvPr>
          <p:cNvSpPr>
            <a:spLocks noGrp="1"/>
          </p:cNvSpPr>
          <p:nvPr>
            <p:ph sz="half" idx="1"/>
          </p:nvPr>
        </p:nvSpPr>
        <p:spPr>
          <a:xfrm>
            <a:off x="838200" y="1671818"/>
            <a:ext cx="10212977" cy="4123216"/>
          </a:xfrm>
        </p:spPr>
        <p:txBody>
          <a:bodyPr vert="horz" lIns="144000" tIns="144000" rIns="144000" bIns="144000" rtlCol="0" anchor="t">
            <a:noAutofit/>
          </a:bodyPr>
          <a:lstStyle/>
          <a:p>
            <a:r>
              <a:rPr lang="en-GB" b="1" dirty="0">
                <a:solidFill>
                  <a:srgbClr val="26324B"/>
                </a:solidFill>
                <a:latin typeface="arial"/>
                <a:cs typeface="arial"/>
              </a:rPr>
              <a:t>Technology Development</a:t>
            </a:r>
            <a:r>
              <a:rPr lang="en-GB" dirty="0">
                <a:solidFill>
                  <a:srgbClr val="26324B"/>
                </a:solidFill>
                <a:latin typeface="arial"/>
                <a:cs typeface="arial"/>
              </a:rPr>
              <a:t>: Predecessor EU projects </a:t>
            </a:r>
            <a:r>
              <a:rPr lang="en-US" dirty="0">
                <a:solidFill>
                  <a:srgbClr val="26324B"/>
                </a:solidFill>
                <a:latin typeface="arial"/>
                <a:cs typeface="arial"/>
              </a:rPr>
              <a:t>that have led to the current state of technology advancement include, e.g., the European Marine Observation and Data Network (EMODnet) and the European Geological Data Infrastructure (EGDI)</a:t>
            </a:r>
            <a:r>
              <a:rPr lang="en-GB" dirty="0">
                <a:solidFill>
                  <a:srgbClr val="26324B"/>
                </a:solidFill>
                <a:latin typeface="arial"/>
                <a:cs typeface="arial"/>
              </a:rPr>
              <a:t>.</a:t>
            </a:r>
            <a:endParaRPr lang="en-US" b="0" i="0" dirty="0">
              <a:solidFill>
                <a:srgbClr val="26324B"/>
              </a:solidFill>
              <a:effectLst/>
              <a:latin typeface="arial"/>
              <a:cs typeface="arial"/>
            </a:endParaRPr>
          </a:p>
          <a:p>
            <a:r>
              <a:rPr lang="en-US" b="1" i="0" dirty="0">
                <a:solidFill>
                  <a:srgbClr val="26324B"/>
                </a:solidFill>
                <a:effectLst/>
                <a:latin typeface="arial"/>
                <a:cs typeface="arial"/>
              </a:rPr>
              <a:t>Novelty of Approach</a:t>
            </a:r>
            <a:r>
              <a:rPr lang="en-US" b="0" i="0" dirty="0">
                <a:solidFill>
                  <a:srgbClr val="26324B"/>
                </a:solidFill>
                <a:effectLst/>
                <a:latin typeface="arial"/>
                <a:cs typeface="arial"/>
              </a:rPr>
              <a:t>: Building a Common European Data Space on critical raw materials is the optimal way to fulfil the information requirements imposed by the CRMA while giving them a real European dimension. Data exchange across </a:t>
            </a:r>
            <a:r>
              <a:rPr lang="en-US" b="0" i="0" dirty="0" err="1">
                <a:solidFill>
                  <a:srgbClr val="26324B"/>
                </a:solidFill>
                <a:effectLst/>
                <a:latin typeface="arial"/>
                <a:cs typeface="arial"/>
              </a:rPr>
              <a:t>organisations</a:t>
            </a:r>
            <a:r>
              <a:rPr lang="en-US" b="0" i="0" dirty="0">
                <a:solidFill>
                  <a:srgbClr val="26324B"/>
                </a:solidFill>
                <a:effectLst/>
                <a:latin typeface="arial"/>
                <a:cs typeface="arial"/>
              </a:rPr>
              <a:t> or Member States is currently constrained by proprietary, non-transparent, non-interoperable technologies that do not provide the necessary level of trust.</a:t>
            </a:r>
          </a:p>
          <a:p>
            <a:r>
              <a:rPr lang="en-US" b="1" i="0" dirty="0">
                <a:solidFill>
                  <a:srgbClr val="26324B"/>
                </a:solidFill>
                <a:effectLst/>
                <a:latin typeface="arial"/>
                <a:cs typeface="arial"/>
              </a:rPr>
              <a:t>Expected final TRL</a:t>
            </a:r>
            <a:r>
              <a:rPr lang="en-US" b="0" i="0" dirty="0">
                <a:solidFill>
                  <a:srgbClr val="26324B"/>
                </a:solidFill>
                <a:effectLst/>
                <a:latin typeface="arial"/>
                <a:cs typeface="arial"/>
              </a:rPr>
              <a:t>: CRMsDataSpace's research activities will start at TRL 2 (Technology concept and/or application formulated) and achieve TRL 5 (Technology validated in lab—component and/or breadboard validation in relevant environment) by the end of the project.</a:t>
            </a:r>
          </a:p>
        </p:txBody>
      </p:sp>
      <p:pic>
        <p:nvPicPr>
          <p:cNvPr id="3" name="Picture 2" descr="Blue text on a black background&#10;&#10;AI-generated content may be incorrect.">
            <a:extLst>
              <a:ext uri="{FF2B5EF4-FFF2-40B4-BE49-F238E27FC236}">
                <a16:creationId xmlns:a16="http://schemas.microsoft.com/office/drawing/2014/main" id="{EE1E5535-9791-78E9-A7E9-05D0224C4AB2}"/>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6" name="Picture 2">
            <a:extLst>
              <a:ext uri="{FF2B5EF4-FFF2-40B4-BE49-F238E27FC236}">
                <a16:creationId xmlns:a16="http://schemas.microsoft.com/office/drawing/2014/main" id="{1567EDF1-1C10-6667-259F-1FA800687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77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Project results</a:t>
            </a: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5</a:t>
            </a:fld>
            <a:endParaRPr lang="en-IE"/>
          </a:p>
        </p:txBody>
      </p:sp>
      <p:sp>
        <p:nvSpPr>
          <p:cNvPr id="11" name="Content Placeholder 3">
            <a:extLst>
              <a:ext uri="{FF2B5EF4-FFF2-40B4-BE49-F238E27FC236}">
                <a16:creationId xmlns:a16="http://schemas.microsoft.com/office/drawing/2014/main" id="{0414A922-7DA4-135B-2616-4B9A74FF1972}"/>
              </a:ext>
            </a:extLst>
          </p:cNvPr>
          <p:cNvSpPr>
            <a:spLocks noGrp="1"/>
          </p:cNvSpPr>
          <p:nvPr>
            <p:ph sz="half" idx="1"/>
          </p:nvPr>
        </p:nvSpPr>
        <p:spPr>
          <a:xfrm>
            <a:off x="838200" y="1310431"/>
            <a:ext cx="10944497" cy="3372944"/>
          </a:xfrm>
        </p:spPr>
        <p:txBody>
          <a:bodyPr/>
          <a:lstStyle/>
          <a:p>
            <a:r>
              <a:rPr lang="en-US" b="1" dirty="0">
                <a:solidFill>
                  <a:srgbClr val="26324B"/>
                </a:solidFill>
                <a:latin typeface="arial" panose="020B0604020202020204" pitchFamily="34" charset="0"/>
              </a:rPr>
              <a:t>B</a:t>
            </a:r>
            <a:r>
              <a:rPr lang="en-US" b="1" i="0" dirty="0">
                <a:solidFill>
                  <a:srgbClr val="26324B"/>
                </a:solidFill>
                <a:effectLst/>
                <a:latin typeface="arial" panose="020B0604020202020204" pitchFamily="34" charset="0"/>
              </a:rPr>
              <a:t>reakthroughs and innovations:</a:t>
            </a:r>
            <a:endParaRPr lang="en-US" i="0" dirty="0">
              <a:solidFill>
                <a:srgbClr val="26324B"/>
              </a:solidFill>
              <a:effectLst/>
              <a:latin typeface="arial" panose="020B0604020202020204" pitchFamily="34" charset="0"/>
            </a:endParaRPr>
          </a:p>
          <a:p>
            <a:pPr marL="342900" indent="-342900">
              <a:buFont typeface="Arial" panose="020B0604020202020204" pitchFamily="34" charset="0"/>
              <a:buChar char="•"/>
            </a:pPr>
            <a:r>
              <a:rPr lang="en-US" dirty="0">
                <a:sym typeface="Arial"/>
              </a:rPr>
              <a:t>It will be the first data catalogue that leverages metadata and data management tools focused on critical raw materials.</a:t>
            </a:r>
          </a:p>
          <a:p>
            <a:pPr marL="342900" indent="-342900">
              <a:buFont typeface="Arial" panose="020B0604020202020204" pitchFamily="34" charset="0"/>
              <a:buChar char="•"/>
            </a:pPr>
            <a:r>
              <a:rPr lang="en-US" dirty="0">
                <a:sym typeface="Arial"/>
              </a:rPr>
              <a:t>It will ensure data exchange, integration, and analysis between CRM stakeholders by developing and deploying a data space platform aligned with the principles governing European data spaces.</a:t>
            </a:r>
          </a:p>
          <a:p>
            <a:pPr marL="342900" indent="-342900">
              <a:buFont typeface="Arial" panose="020B0604020202020204" pitchFamily="34" charset="0"/>
              <a:buChar char="•"/>
            </a:pPr>
            <a:r>
              <a:rPr lang="en-US" dirty="0">
                <a:sym typeface="Arial"/>
              </a:rPr>
              <a:t>It will develop multi-sided business solutions for the CRM ecosystem.</a:t>
            </a:r>
          </a:p>
          <a:p>
            <a:pPr marL="342900" indent="-342900">
              <a:buFont typeface="Arial" panose="020B0604020202020204" pitchFamily="34" charset="0"/>
              <a:buChar char="•"/>
            </a:pPr>
            <a:r>
              <a:rPr lang="en-US" dirty="0">
                <a:sym typeface="Arial"/>
              </a:rPr>
              <a:t>It will implement Artificial Intelligence (AI) reporting tools using Large Language Models (LLMs).</a:t>
            </a:r>
          </a:p>
          <a:p>
            <a:pPr marL="342900" indent="-342900">
              <a:buFont typeface="Arial" panose="020B0604020202020204" pitchFamily="34" charset="0"/>
              <a:buChar char="•"/>
            </a:pPr>
            <a:r>
              <a:rPr lang="en-US" dirty="0">
                <a:sym typeface="Arial"/>
              </a:rPr>
              <a:t>It will implement an Artificial Intelligence tool to classify CRMs from closed extractive waste facilities according to the United Nations Framework Classification for Resources. </a:t>
            </a:r>
          </a:p>
          <a:p>
            <a:pPr marL="342900" indent="-342900">
              <a:buFont typeface="Arial" panose="020B0604020202020204" pitchFamily="34" charset="0"/>
              <a:buChar char="•"/>
            </a:pPr>
            <a:r>
              <a:rPr lang="en-US" dirty="0">
                <a:sym typeface="Arial"/>
              </a:rPr>
              <a:t>It will deploy an operational Common European Data Space on Critical Raw Materials for the Green Deal supported by CRMsDataSpace.</a:t>
            </a:r>
          </a:p>
        </p:txBody>
      </p:sp>
      <p:pic>
        <p:nvPicPr>
          <p:cNvPr id="3" name="Picture 2" descr="Blue text on a black background&#10;&#10;AI-generated content may be incorrect.">
            <a:extLst>
              <a:ext uri="{FF2B5EF4-FFF2-40B4-BE49-F238E27FC236}">
                <a16:creationId xmlns:a16="http://schemas.microsoft.com/office/drawing/2014/main" id="{A48A1BB4-330E-8A6C-51AB-B0D78B737C99}"/>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descr="A logo for a company&#10;&#10;AI-generated content may be incorrect.">
            <a:extLst>
              <a:ext uri="{FF2B5EF4-FFF2-40B4-BE49-F238E27FC236}">
                <a16:creationId xmlns:a16="http://schemas.microsoft.com/office/drawing/2014/main" id="{AACCA89B-EB7A-77E0-42D4-E7347E03C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7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Project impact​</a:t>
            </a:r>
            <a:endParaRP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6</a:t>
            </a:fld>
            <a:endParaRPr lang="en-IE"/>
          </a:p>
        </p:txBody>
      </p:sp>
      <p:sp>
        <p:nvSpPr>
          <p:cNvPr id="11" name="Content Placeholder 3">
            <a:extLst>
              <a:ext uri="{FF2B5EF4-FFF2-40B4-BE49-F238E27FC236}">
                <a16:creationId xmlns:a16="http://schemas.microsoft.com/office/drawing/2014/main" id="{0414A922-7DA4-135B-2616-4B9A74FF1972}"/>
              </a:ext>
            </a:extLst>
          </p:cNvPr>
          <p:cNvSpPr>
            <a:spLocks noGrp="1"/>
          </p:cNvSpPr>
          <p:nvPr>
            <p:ph sz="half" idx="1"/>
          </p:nvPr>
        </p:nvSpPr>
        <p:spPr>
          <a:xfrm>
            <a:off x="838200" y="1436327"/>
            <a:ext cx="10944497" cy="3822725"/>
          </a:xfrm>
        </p:spPr>
        <p:txBody>
          <a:bodyPr vert="horz" lIns="144000" tIns="144000" rIns="144000" bIns="144000" rtlCol="0" anchor="t">
            <a:noAutofit/>
          </a:bodyPr>
          <a:lstStyle/>
          <a:p>
            <a:r>
              <a:rPr lang="en-US" b="1" i="0" dirty="0">
                <a:solidFill>
                  <a:srgbClr val="26324B"/>
                </a:solidFill>
                <a:effectLst/>
                <a:latin typeface="arial"/>
                <a:cs typeface="arial"/>
              </a:rPr>
              <a:t>Alignment with EU Priorities: </a:t>
            </a:r>
            <a:endParaRPr lang="en-US" b="1" dirty="0">
              <a:solidFill>
                <a:srgbClr val="26324B"/>
              </a:solidFill>
              <a:latin typeface="arial"/>
              <a:cs typeface="arial"/>
            </a:endParaRPr>
          </a:p>
          <a:p>
            <a:pPr marL="342900" indent="-342900">
              <a:buFont typeface="Arial" panose="020B0604020202020204" pitchFamily="34" charset="0"/>
              <a:buChar char="•"/>
            </a:pPr>
            <a:r>
              <a:rPr lang="en-US" dirty="0">
                <a:solidFill>
                  <a:srgbClr val="26324B"/>
                </a:solidFill>
                <a:latin typeface="arial"/>
                <a:ea typeface="+mn-lt"/>
                <a:cs typeface="arial"/>
              </a:rPr>
              <a:t>The proposal will leverage the European coal sector's key competitive advantage, creating sources of wealth from problems such as coal waste heaps that will become solutions for the critical raw materials value chain.</a:t>
            </a:r>
          </a:p>
          <a:p>
            <a:pPr marL="342900" indent="-342900">
              <a:buFont typeface="Arial" panose="020B0604020202020204" pitchFamily="34" charset="0"/>
              <a:buChar char="•"/>
            </a:pPr>
            <a:r>
              <a:rPr lang="en-US" dirty="0">
                <a:solidFill>
                  <a:srgbClr val="26324B"/>
                </a:solidFill>
                <a:latin typeface="arial"/>
                <a:ea typeface="+mn-lt"/>
                <a:cs typeface="arial"/>
              </a:rPr>
              <a:t>After extracting CRMs, the proposal will contribute to land rehabilitation and ecological restoration of these coal mining-affected areas, which are, in many cases, currently degraded.</a:t>
            </a:r>
          </a:p>
          <a:p>
            <a:pPr marL="342900" indent="-342900">
              <a:buFont typeface="Arial" panose="020B0604020202020204" pitchFamily="34" charset="0"/>
              <a:buChar char="•"/>
            </a:pPr>
            <a:r>
              <a:rPr lang="en-US" dirty="0">
                <a:solidFill>
                  <a:srgbClr val="26324B"/>
                </a:solidFill>
                <a:latin typeface="arial"/>
                <a:ea typeface="+mn-lt"/>
                <a:cs typeface="arial"/>
              </a:rPr>
              <a:t>It will also help protect the most vulnerable workers in the transition by making a vital contribution to the territories expected to be the most negatively impacted by the climate transition.</a:t>
            </a:r>
          </a:p>
          <a:p>
            <a:pPr marL="342900" indent="-342900">
              <a:buFont typeface="Arial" panose="020B0604020202020204" pitchFamily="34" charset="0"/>
              <a:buChar char="•"/>
            </a:pPr>
            <a:r>
              <a:rPr lang="en-US" dirty="0">
                <a:solidFill>
                  <a:srgbClr val="26324B"/>
                </a:solidFill>
                <a:latin typeface="arial"/>
                <a:ea typeface="+mn-lt"/>
                <a:cs typeface="arial"/>
              </a:rPr>
              <a:t>It will increase the alternatives in the European Coal sector after the phasing out of coal by the possibility of repurposing former coal-washing treatment installations into </a:t>
            </a:r>
            <a:r>
              <a:rPr lang="en-US" dirty="0" err="1">
                <a:solidFill>
                  <a:srgbClr val="26324B"/>
                </a:solidFill>
                <a:latin typeface="arial"/>
                <a:ea typeface="+mn-lt"/>
                <a:cs typeface="arial"/>
              </a:rPr>
              <a:t>mineralurgical</a:t>
            </a:r>
            <a:r>
              <a:rPr lang="en-US">
                <a:solidFill>
                  <a:srgbClr val="26324B"/>
                </a:solidFill>
                <a:latin typeface="arial"/>
                <a:ea typeface="+mn-lt"/>
                <a:cs typeface="arial"/>
              </a:rPr>
              <a:t> / </a:t>
            </a:r>
            <a:r>
              <a:rPr lang="en-US" dirty="0">
                <a:solidFill>
                  <a:srgbClr val="26324B"/>
                </a:solidFill>
                <a:latin typeface="arial"/>
                <a:ea typeface="+mn-lt"/>
                <a:cs typeface="arial"/>
              </a:rPr>
              <a:t>hydrometallurgical mineral processing facilities focused on critical raw materials.</a:t>
            </a:r>
          </a:p>
        </p:txBody>
      </p:sp>
      <p:pic>
        <p:nvPicPr>
          <p:cNvPr id="12" name="Picture 11" descr="Blue text on a black background&#10;&#10;AI-generated content may be incorrect.">
            <a:extLst>
              <a:ext uri="{FF2B5EF4-FFF2-40B4-BE49-F238E27FC236}">
                <a16:creationId xmlns:a16="http://schemas.microsoft.com/office/drawing/2014/main" id="{7D2E2B71-3242-B57D-C3FF-B49186832D08}"/>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4" name="Picture 2">
            <a:extLst>
              <a:ext uri="{FF2B5EF4-FFF2-40B4-BE49-F238E27FC236}">
                <a16:creationId xmlns:a16="http://schemas.microsoft.com/office/drawing/2014/main" id="{E994B174-106C-314D-6EAD-323FDC81D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3">
          <a:extLst>
            <a:ext uri="{FF2B5EF4-FFF2-40B4-BE49-F238E27FC236}">
              <a16:creationId xmlns:a16="http://schemas.microsoft.com/office/drawing/2014/main" id="{2037A485-D756-B371-222A-669801EC3E81}"/>
            </a:ext>
          </a:extLst>
        </p:cNvPr>
        <p:cNvGrpSpPr/>
        <p:nvPr/>
      </p:nvGrpSpPr>
      <p:grpSpPr>
        <a:xfrm>
          <a:off x="0" y="0"/>
          <a:ext cx="0" cy="0"/>
          <a:chOff x="0" y="0"/>
          <a:chExt cx="0" cy="0"/>
        </a:xfrm>
      </p:grpSpPr>
      <p:sp>
        <p:nvSpPr>
          <p:cNvPr id="384" name="Google Shape;384;p45">
            <a:extLst>
              <a:ext uri="{FF2B5EF4-FFF2-40B4-BE49-F238E27FC236}">
                <a16:creationId xmlns:a16="http://schemas.microsoft.com/office/drawing/2014/main" id="{AFD9CF7E-0220-71BA-2BAE-9500D0C4F06F}"/>
              </a:ext>
            </a:extLst>
          </p:cNvPr>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dirty="0"/>
              <a:t>Project impact​</a:t>
            </a:r>
            <a:endParaRPr dirty="0"/>
          </a:p>
        </p:txBody>
      </p:sp>
      <p:sp>
        <p:nvSpPr>
          <p:cNvPr id="2" name="Slide Number Placeholder 5">
            <a:extLst>
              <a:ext uri="{FF2B5EF4-FFF2-40B4-BE49-F238E27FC236}">
                <a16:creationId xmlns:a16="http://schemas.microsoft.com/office/drawing/2014/main" id="{98DD5133-9A53-8200-C672-5FB93E653225}"/>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7</a:t>
            </a:fld>
            <a:endParaRPr lang="en-IE"/>
          </a:p>
        </p:txBody>
      </p:sp>
      <p:sp>
        <p:nvSpPr>
          <p:cNvPr id="11" name="Content Placeholder 3">
            <a:extLst>
              <a:ext uri="{FF2B5EF4-FFF2-40B4-BE49-F238E27FC236}">
                <a16:creationId xmlns:a16="http://schemas.microsoft.com/office/drawing/2014/main" id="{D254AD47-68F5-2258-B2C6-B05C34B415B1}"/>
              </a:ext>
            </a:extLst>
          </p:cNvPr>
          <p:cNvSpPr>
            <a:spLocks noGrp="1"/>
          </p:cNvSpPr>
          <p:nvPr>
            <p:ph sz="half" idx="1"/>
          </p:nvPr>
        </p:nvSpPr>
        <p:spPr>
          <a:xfrm>
            <a:off x="838200" y="1275907"/>
            <a:ext cx="10944497" cy="3822725"/>
          </a:xfrm>
        </p:spPr>
        <p:txBody>
          <a:bodyPr vert="horz" lIns="144000" tIns="144000" rIns="144000" bIns="144000" rtlCol="0" anchor="t">
            <a:noAutofit/>
          </a:bodyPr>
          <a:lstStyle/>
          <a:p>
            <a:r>
              <a:rPr lang="en-US" b="1" i="0" dirty="0">
                <a:solidFill>
                  <a:srgbClr val="26324B"/>
                </a:solidFill>
                <a:effectLst/>
                <a:latin typeface="arial" panose="020B0604020202020204" pitchFamily="34" charset="0"/>
              </a:rPr>
              <a:t>Socio-Economic Impact:</a:t>
            </a:r>
            <a:endParaRPr lang="en-US" i="0" dirty="0">
              <a:solidFill>
                <a:srgbClr val="26324B"/>
              </a:solidFill>
              <a:effectLst/>
              <a:latin typeface="arial" panose="020B0604020202020204" pitchFamily="34" charset="0"/>
            </a:endParaRPr>
          </a:p>
          <a:p>
            <a:pPr marL="342900" indent="-342900">
              <a:buFont typeface="Arial" panose="020B0604020202020204" pitchFamily="34" charset="0"/>
              <a:buChar char="•"/>
            </a:pPr>
            <a:r>
              <a:rPr lang="en-US" b="1" i="0" dirty="0">
                <a:solidFill>
                  <a:srgbClr val="26324B"/>
                </a:solidFill>
                <a:effectLst/>
                <a:latin typeface="arial" panose="020B0604020202020204" pitchFamily="34" charset="0"/>
              </a:rPr>
              <a:t>Societal effects</a:t>
            </a:r>
            <a:r>
              <a:rPr lang="en-US" i="0" dirty="0">
                <a:solidFill>
                  <a:srgbClr val="26324B"/>
                </a:solidFill>
                <a:effectLst/>
                <a:latin typeface="arial" panose="020B0604020202020204" pitchFamily="34" charset="0"/>
              </a:rPr>
              <a:t>: to attract investment, innovation, and jobs to former mining regions, which are usually depressed following the loss of this economic activity.</a:t>
            </a:r>
          </a:p>
          <a:p>
            <a:pPr marL="342900" indent="-342900">
              <a:buFont typeface="Arial" panose="020B0604020202020204" pitchFamily="34" charset="0"/>
              <a:buChar char="•"/>
            </a:pPr>
            <a:r>
              <a:rPr lang="en-US" b="1" dirty="0">
                <a:solidFill>
                  <a:srgbClr val="26324B"/>
                </a:solidFill>
                <a:latin typeface="arial" panose="020B0604020202020204" pitchFamily="34" charset="0"/>
              </a:rPr>
              <a:t>Economic effects</a:t>
            </a:r>
            <a:r>
              <a:rPr lang="en-US" dirty="0">
                <a:solidFill>
                  <a:srgbClr val="26324B"/>
                </a:solidFill>
                <a:latin typeface="arial" panose="020B0604020202020204" pitchFamily="34" charset="0"/>
              </a:rPr>
              <a:t>: </a:t>
            </a:r>
          </a:p>
          <a:p>
            <a:pPr marL="1085850" lvl="1" indent="-342900">
              <a:buFont typeface="Wingdings" panose="05000000000000000000" pitchFamily="2" charset="2"/>
              <a:buChar char="ü"/>
            </a:pPr>
            <a:r>
              <a:rPr lang="en-US" sz="2000" dirty="0">
                <a:solidFill>
                  <a:srgbClr val="26324B"/>
                </a:solidFill>
                <a:latin typeface="arial" panose="020B0604020202020204" pitchFamily="34" charset="0"/>
              </a:rPr>
              <a:t>To allow potential project promoters to quickly identify facilities with a high potential for economically viable recovery all around Europe without having to correspond with authorities, with uncertainty surrounding access to confidential information</a:t>
            </a:r>
            <a:r>
              <a:rPr lang="en-US" dirty="0">
                <a:solidFill>
                  <a:srgbClr val="26324B"/>
                </a:solidFill>
                <a:latin typeface="arial" panose="020B0604020202020204" pitchFamily="34" charset="0"/>
              </a:rPr>
              <a:t>.</a:t>
            </a:r>
          </a:p>
          <a:p>
            <a:pPr marL="1085850" lvl="1" indent="-342900">
              <a:buFont typeface="Wingdings" panose="05000000000000000000" pitchFamily="2" charset="2"/>
              <a:buChar char="ü"/>
            </a:pPr>
            <a:r>
              <a:rPr lang="en-US" sz="2000" dirty="0">
                <a:solidFill>
                  <a:srgbClr val="26324B"/>
                </a:solidFill>
                <a:latin typeface="arial" panose="020B0604020202020204" pitchFamily="34" charset="0"/>
              </a:rPr>
              <a:t>To facilitate the development of new projects by the interested companies and the emergence of junior mining companies that use their money and efforts to undertake new mining projects. </a:t>
            </a:r>
          </a:p>
          <a:p>
            <a:pPr marL="342900" indent="-342900">
              <a:buFont typeface="Arial" panose="020B0604020202020204" pitchFamily="34" charset="0"/>
              <a:buChar char="•"/>
            </a:pPr>
            <a:r>
              <a:rPr lang="en-US" b="1" dirty="0">
                <a:solidFill>
                  <a:srgbClr val="26324B"/>
                </a:solidFill>
                <a:latin typeface="arial" panose="020B0604020202020204" pitchFamily="34" charset="0"/>
              </a:rPr>
              <a:t>Environmental effects: </a:t>
            </a:r>
            <a:r>
              <a:rPr lang="en-US" dirty="0">
                <a:solidFill>
                  <a:srgbClr val="26324B"/>
                </a:solidFill>
                <a:latin typeface="arial" panose="020B0604020202020204" pitchFamily="34" charset="0"/>
              </a:rPr>
              <a:t>reducing the number of new mining exploitations in Europe and, thus, reducing the environmental effects caused by mining activities; and contributing to the adequate land rehabilitation and ecological restoration of many degraded areas abandoned in the past without undergoing adequate reclamation  </a:t>
            </a:r>
          </a:p>
          <a:p>
            <a:pPr marL="342900" indent="-342900">
              <a:buFont typeface="Wingdings" panose="05000000000000000000" pitchFamily="2" charset="2"/>
              <a:buChar char="ü"/>
            </a:pPr>
            <a:endParaRPr lang="en-US" sz="2200" i="0" dirty="0">
              <a:solidFill>
                <a:srgbClr val="26324B"/>
              </a:solidFill>
              <a:effectLst/>
              <a:latin typeface="arial" panose="020B0604020202020204" pitchFamily="34" charset="0"/>
            </a:endParaRPr>
          </a:p>
        </p:txBody>
      </p:sp>
      <p:pic>
        <p:nvPicPr>
          <p:cNvPr id="12" name="Picture 11" descr="Blue text on a black background&#10;&#10;AI-generated content may be incorrect.">
            <a:extLst>
              <a:ext uri="{FF2B5EF4-FFF2-40B4-BE49-F238E27FC236}">
                <a16:creationId xmlns:a16="http://schemas.microsoft.com/office/drawing/2014/main" id="{97D9FBDA-BA3A-5D63-4D4C-A43519A442BF}"/>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4" name="Picture 2">
            <a:extLst>
              <a:ext uri="{FF2B5EF4-FFF2-40B4-BE49-F238E27FC236}">
                <a16:creationId xmlns:a16="http://schemas.microsoft.com/office/drawing/2014/main" id="{C12EAFDA-E3F6-F522-3810-624ECDC60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766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Lessons learnt​</a:t>
            </a:r>
            <a:endParaRP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8</a:t>
            </a:fld>
            <a:endParaRPr lang="en-IE"/>
          </a:p>
        </p:txBody>
      </p:sp>
      <p:sp>
        <p:nvSpPr>
          <p:cNvPr id="11" name="Content Placeholder 3">
            <a:extLst>
              <a:ext uri="{FF2B5EF4-FFF2-40B4-BE49-F238E27FC236}">
                <a16:creationId xmlns:a16="http://schemas.microsoft.com/office/drawing/2014/main" id="{0414A922-7DA4-135B-2616-4B9A74FF1972}"/>
              </a:ext>
            </a:extLst>
          </p:cNvPr>
          <p:cNvSpPr>
            <a:spLocks noGrp="1"/>
          </p:cNvSpPr>
          <p:nvPr>
            <p:ph sz="half" idx="1"/>
          </p:nvPr>
        </p:nvSpPr>
        <p:spPr>
          <a:xfrm>
            <a:off x="838200" y="1400598"/>
            <a:ext cx="10944497" cy="4502482"/>
          </a:xfrm>
        </p:spPr>
        <p:txBody>
          <a:bodyPr/>
          <a:lstStyle/>
          <a:p>
            <a:r>
              <a:rPr lang="en-US" b="1" i="0" dirty="0">
                <a:solidFill>
                  <a:srgbClr val="26324B"/>
                </a:solidFill>
                <a:effectLst/>
                <a:latin typeface="arial" panose="020B0604020202020204" pitchFamily="34" charset="0"/>
              </a:rPr>
              <a:t>Key takeaways: </a:t>
            </a:r>
            <a:r>
              <a:rPr lang="en-US" dirty="0">
                <a:solidFill>
                  <a:srgbClr val="26324B"/>
                </a:solidFill>
                <a:latin typeface="arial" panose="020B0604020202020204" pitchFamily="34" charset="0"/>
              </a:rPr>
              <a:t>Meeting with Directorate General for Internal Market, Industry, Entrepreneurship and SMEs (DG GROW).</a:t>
            </a:r>
          </a:p>
          <a:p>
            <a:pPr marL="342900" indent="-342900">
              <a:buFont typeface="Arial" panose="020B0604020202020204" pitchFamily="34" charset="0"/>
              <a:buChar char="•"/>
            </a:pPr>
            <a:r>
              <a:rPr lang="en-US" dirty="0">
                <a:solidFill>
                  <a:srgbClr val="26324B"/>
                </a:solidFill>
                <a:latin typeface="arial" panose="020B0604020202020204" pitchFamily="34" charset="0"/>
              </a:rPr>
              <a:t>On Article 27, the Commission has drafted guidelines on how member states can best comply in a way that yields a useful, pan-European tool to show where recovery opportunities lie. DG GROW wants to avoid a situation in which each member state does its own thing.</a:t>
            </a:r>
          </a:p>
          <a:p>
            <a:pPr marL="342900" indent="-342900">
              <a:buFont typeface="Arial" panose="020B0604020202020204" pitchFamily="34" charset="0"/>
              <a:buChar char="•"/>
            </a:pPr>
            <a:r>
              <a:rPr lang="en-US" dirty="0">
                <a:solidFill>
                  <a:srgbClr val="26324B"/>
                </a:solidFill>
                <a:latin typeface="arial" panose="020B0604020202020204" pitchFamily="34" charset="0"/>
              </a:rPr>
              <a:t>DG GROW pointed out that Project partners should consider how the envisaged database might be quickly and efficiently populated with geolocation data for all coal waste facilities in a small sample of member states.</a:t>
            </a:r>
          </a:p>
          <a:p>
            <a:pPr marL="342900" indent="-342900">
              <a:buFont typeface="Arial" panose="020B0604020202020204" pitchFamily="34" charset="0"/>
              <a:buChar char="•"/>
            </a:pPr>
            <a:r>
              <a:rPr lang="en-US" dirty="0">
                <a:solidFill>
                  <a:srgbClr val="26324B"/>
                </a:solidFill>
                <a:latin typeface="arial" panose="020B0604020202020204" pitchFamily="34" charset="0"/>
              </a:rPr>
              <a:t>DG GROW will provide CRMsDataSpace with a contact point for the coordinator of the working group on Circularity and will share information on the CRMsDataSpace project with the members of the working subgroups on Exploration and Circularity. Once the project is more advanced, DG GROW could consider </a:t>
            </a:r>
            <a:r>
              <a:rPr lang="en-US" dirty="0" err="1">
                <a:solidFill>
                  <a:srgbClr val="26324B"/>
                </a:solidFill>
                <a:latin typeface="arial" panose="020B0604020202020204" pitchFamily="34" charset="0"/>
              </a:rPr>
              <a:t>organising</a:t>
            </a:r>
            <a:r>
              <a:rPr lang="en-US" dirty="0">
                <a:solidFill>
                  <a:srgbClr val="26324B"/>
                </a:solidFill>
                <a:latin typeface="arial" panose="020B0604020202020204" pitchFamily="34" charset="0"/>
              </a:rPr>
              <a:t> a dedicated presentation of the CRMsDataSpace project for both working subgroups. </a:t>
            </a:r>
          </a:p>
          <a:p>
            <a:pPr marL="342900" indent="-342900">
              <a:buFont typeface="Arial" panose="020B0604020202020204" pitchFamily="34" charset="0"/>
              <a:buChar char="•"/>
            </a:pPr>
            <a:endParaRPr lang="en-US" dirty="0">
              <a:solidFill>
                <a:srgbClr val="26324B"/>
              </a:solidFill>
              <a:latin typeface="arial" panose="020B0604020202020204" pitchFamily="34" charset="0"/>
            </a:endParaRPr>
          </a:p>
        </p:txBody>
      </p:sp>
      <p:pic>
        <p:nvPicPr>
          <p:cNvPr id="3" name="Picture 2" descr="Blue text on a black background&#10;&#10;AI-generated content may be incorrect.">
            <a:extLst>
              <a:ext uri="{FF2B5EF4-FFF2-40B4-BE49-F238E27FC236}">
                <a16:creationId xmlns:a16="http://schemas.microsoft.com/office/drawing/2014/main" id="{93787C8B-6DAC-FCE1-9DBB-D4113651166B}"/>
              </a:ext>
            </a:extLst>
          </p:cNvPr>
          <p:cNvPicPr>
            <a:picLocks noChangeAspect="1"/>
          </p:cNvPicPr>
          <p:nvPr/>
        </p:nvPicPr>
        <p:blipFill>
          <a:blip r:embed="rId4"/>
          <a:stretch>
            <a:fillRect/>
          </a:stretch>
        </p:blipFill>
        <p:spPr>
          <a:xfrm>
            <a:off x="9480941" y="164094"/>
            <a:ext cx="2711059" cy="604871"/>
          </a:xfrm>
          <a:prstGeom prst="rect">
            <a:avLst/>
          </a:prstGeom>
        </p:spPr>
      </p:pic>
      <p:pic>
        <p:nvPicPr>
          <p:cNvPr id="5" name="Picture 2" descr="A logo for a company&#10;&#10;AI-generated content may be incorrect.">
            <a:extLst>
              <a:ext uri="{FF2B5EF4-FFF2-40B4-BE49-F238E27FC236}">
                <a16:creationId xmlns:a16="http://schemas.microsoft.com/office/drawing/2014/main" id="{786657BF-7B00-8AAF-C0E7-38C2EC4691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14867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4000"/>
              <a:buFont typeface="Arial"/>
              <a:buNone/>
            </a:pPr>
            <a:r>
              <a:rPr lang="en-US"/>
              <a:t>Next steps​</a:t>
            </a:r>
            <a:endParaRPr/>
          </a:p>
        </p:txBody>
      </p:sp>
      <p:sp>
        <p:nvSpPr>
          <p:cNvPr id="2" name="Slide Number Placeholder 5">
            <a:extLst>
              <a:ext uri="{FF2B5EF4-FFF2-40B4-BE49-F238E27FC236}">
                <a16:creationId xmlns:a16="http://schemas.microsoft.com/office/drawing/2014/main" id="{F27B3622-AF25-504B-01AE-5A995B5323B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9</a:t>
            </a:fld>
            <a:endParaRPr lang="en-IE"/>
          </a:p>
        </p:txBody>
      </p:sp>
      <p:sp>
        <p:nvSpPr>
          <p:cNvPr id="11" name="Content Placeholder 3">
            <a:extLst>
              <a:ext uri="{FF2B5EF4-FFF2-40B4-BE49-F238E27FC236}">
                <a16:creationId xmlns:a16="http://schemas.microsoft.com/office/drawing/2014/main" id="{0414A922-7DA4-135B-2616-4B9A74FF1972}"/>
              </a:ext>
            </a:extLst>
          </p:cNvPr>
          <p:cNvSpPr>
            <a:spLocks noGrp="1"/>
          </p:cNvSpPr>
          <p:nvPr>
            <p:ph sz="half" idx="1"/>
          </p:nvPr>
        </p:nvSpPr>
        <p:spPr>
          <a:xfrm>
            <a:off x="838200" y="1247174"/>
            <a:ext cx="10944497" cy="1881983"/>
          </a:xfrm>
        </p:spPr>
        <p:txBody>
          <a:bodyPr vert="horz" lIns="144000" tIns="144000" rIns="144000" bIns="144000" rtlCol="0" anchor="t">
            <a:noAutofit/>
          </a:bodyPr>
          <a:lstStyle/>
          <a:p>
            <a:r>
              <a:rPr lang="en-US" b="1" i="0" dirty="0">
                <a:solidFill>
                  <a:srgbClr val="26324B"/>
                </a:solidFill>
                <a:effectLst/>
                <a:latin typeface="arial"/>
                <a:cs typeface="arial"/>
              </a:rPr>
              <a:t>Implementation Roadmap: </a:t>
            </a:r>
          </a:p>
          <a:p>
            <a:pPr marL="342900" indent="-342900">
              <a:buFont typeface="Arial" panose="020B0604020202020204" pitchFamily="34" charset="0"/>
              <a:buChar char="•"/>
            </a:pPr>
            <a:r>
              <a:rPr lang="en-US" b="1" i="1" dirty="0">
                <a:solidFill>
                  <a:srgbClr val="26324B"/>
                </a:solidFill>
                <a:latin typeface="arial"/>
                <a:cs typeface="arial"/>
              </a:rPr>
              <a:t>Direct contact with key stakeholders</a:t>
            </a:r>
            <a:r>
              <a:rPr lang="en-US" dirty="0">
                <a:solidFill>
                  <a:srgbClr val="26324B"/>
                </a:solidFill>
                <a:latin typeface="arial"/>
                <a:cs typeface="arial"/>
              </a:rPr>
              <a:t>: A list of key stakeholders will be compiled. They will receive information about the database's contents and tools directly. Also, 27 National Authorities will be directly contacted to present the database features.</a:t>
            </a:r>
          </a:p>
          <a:p>
            <a:pPr marL="342900" indent="-342900">
              <a:buFont typeface="Arial" panose="020B0604020202020204" pitchFamily="34" charset="0"/>
              <a:buChar char="•"/>
            </a:pPr>
            <a:r>
              <a:rPr lang="en-US" b="1" i="1" dirty="0">
                <a:solidFill>
                  <a:srgbClr val="26324B"/>
                </a:solidFill>
                <a:latin typeface="arial"/>
                <a:cs typeface="arial"/>
              </a:rPr>
              <a:t>Feedback to the Policy Framework</a:t>
            </a:r>
            <a:r>
              <a:rPr lang="en-US" dirty="0">
                <a:solidFill>
                  <a:srgbClr val="26324B"/>
                </a:solidFill>
                <a:latin typeface="arial"/>
                <a:cs typeface="arial"/>
              </a:rPr>
              <a:t>: To further develop the initiated Common European Data Space on Critical Raw Materials for the Green Deal, complementing this ecosystem with aspects related to the distribution and content of critical raw materials in mineral deposits, critical raw materials residues, etc.</a:t>
            </a:r>
          </a:p>
          <a:p>
            <a:r>
              <a:rPr lang="en-US" b="1" i="0" dirty="0">
                <a:solidFill>
                  <a:srgbClr val="26324B"/>
                </a:solidFill>
                <a:effectLst/>
                <a:latin typeface="arial"/>
                <a:cs typeface="arial"/>
              </a:rPr>
              <a:t>New Collaborations:</a:t>
            </a:r>
          </a:p>
          <a:p>
            <a:r>
              <a:rPr lang="en-US" dirty="0">
                <a:solidFill>
                  <a:srgbClr val="26324B"/>
                </a:solidFill>
                <a:latin typeface="arial"/>
                <a:cs typeface="arial"/>
              </a:rPr>
              <a:t>The consortium will also seek associations and other stakeholders interested in specific developments of the Common European Data Space on Critical Raw Materials for the Green Deal, offering their knowledge to implement aspects mainly related to information services: CRMs in the battery value chain, CRMs in vehicles, Foreign direct investment (FDI) stocks and flows, E-waste, CRMs profiles, EU funded projects, Green energy and transport, etc.</a:t>
            </a:r>
            <a:endParaRPr lang="en-US" i="0" dirty="0">
              <a:solidFill>
                <a:srgbClr val="26324B"/>
              </a:solidFill>
              <a:effectLst/>
              <a:latin typeface="arial" panose="020B0604020202020204" pitchFamily="34" charset="0"/>
              <a:cs typeface="arial"/>
            </a:endParaRPr>
          </a:p>
        </p:txBody>
      </p:sp>
      <p:pic>
        <p:nvPicPr>
          <p:cNvPr id="3" name="Picture 2" descr="Blue text on a black background&#10;&#10;AI-generated content may be incorrect.">
            <a:extLst>
              <a:ext uri="{FF2B5EF4-FFF2-40B4-BE49-F238E27FC236}">
                <a16:creationId xmlns:a16="http://schemas.microsoft.com/office/drawing/2014/main" id="{50DAC61B-3F81-A9C0-94DB-903DDE127401}"/>
              </a:ext>
            </a:extLst>
          </p:cNvPr>
          <p:cNvPicPr>
            <a:picLocks noChangeAspect="1"/>
          </p:cNvPicPr>
          <p:nvPr/>
        </p:nvPicPr>
        <p:blipFill>
          <a:blip r:embed="rId3"/>
          <a:stretch>
            <a:fillRect/>
          </a:stretch>
        </p:blipFill>
        <p:spPr>
          <a:xfrm>
            <a:off x="9480941" y="164094"/>
            <a:ext cx="2711059" cy="604871"/>
          </a:xfrm>
          <a:prstGeom prst="rect">
            <a:avLst/>
          </a:prstGeom>
        </p:spPr>
      </p:pic>
      <p:pic>
        <p:nvPicPr>
          <p:cNvPr id="5" name="Picture 2" descr="A logo for a company&#10;&#10;AI-generated content may be incorrect.">
            <a:extLst>
              <a:ext uri="{FF2B5EF4-FFF2-40B4-BE49-F238E27FC236}">
                <a16:creationId xmlns:a16="http://schemas.microsoft.com/office/drawing/2014/main" id="{7E175BFB-D372-DC49-CACD-E4E273691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70801"/>
            <a:ext cx="16192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075022"/>
      </p:ext>
    </p:extLst>
  </p:cSld>
  <p:clrMapOvr>
    <a:masterClrMapping/>
  </p:clrMapOvr>
</p:sld>
</file>

<file path=ppt/theme/theme1.xml><?xml version="1.0" encoding="utf-8"?>
<a:theme xmlns:a="http://schemas.openxmlformats.org/drawingml/2006/main" name="colour palette new PPT">
  <a:themeElements>
    <a:clrScheme name="EC Colour Palette 2024">
      <a:dk1>
        <a:sysClr val="windowText" lastClr="000000"/>
      </a:dk1>
      <a:lt1>
        <a:sysClr val="window" lastClr="FFFFFF"/>
      </a:lt1>
      <a:dk2>
        <a:srgbClr val="003399"/>
      </a:dk2>
      <a:lt2>
        <a:srgbClr val="C6E5DF"/>
      </a:lt2>
      <a:accent1>
        <a:srgbClr val="44BA7E"/>
      </a:accent1>
      <a:accent2>
        <a:srgbClr val="000083"/>
      </a:accent2>
      <a:accent3>
        <a:srgbClr val="48038C"/>
      </a:accent3>
      <a:accent4>
        <a:srgbClr val="FF712C"/>
      </a:accent4>
      <a:accent5>
        <a:srgbClr val="FFD34E"/>
      </a:accent5>
      <a:accent6>
        <a:srgbClr val="DD0C86"/>
      </a:accent6>
      <a:hlink>
        <a:srgbClr val="003399"/>
      </a:hlink>
      <a:folHlink>
        <a:srgbClr val="003399"/>
      </a:folHlink>
    </a:clrScheme>
    <a:fontScheme name="EC reva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ur palette new PPT" id="{E6BB5664-7BDD-4A65-BCFB-018F3705D2C3}" vid="{6B9E8826-94D2-4F42-A051-4126D816BAA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04b4288-15a6-4b36-801c-a9875e40b072" xsi:nil="true"/>
    <lcf76f155ced4ddcb4097134ff3c332f xmlns="fb6c068c-bc2d-4620-b517-6a4d82a7e16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18" ma:contentTypeDescription="Create a new document." ma:contentTypeScope="" ma:versionID="f3eeeed00fdbe7faeca47dfbc280ee74">
  <xsd:schema xmlns:xsd="http://www.w3.org/2001/XMLSchema" xmlns:xs="http://www.w3.org/2001/XMLSchema" xmlns:p="http://schemas.microsoft.com/office/2006/metadata/properties" xmlns:ns2="fb6c068c-bc2d-4620-b517-6a4d82a7e161" xmlns:ns3="604b4288-15a6-4b36-801c-a9875e40b072" targetNamespace="http://schemas.microsoft.com/office/2006/metadata/properties" ma:root="true" ma:fieldsID="bc5b9bc6a5b160767a9677acb34cd0c8" ns2:_="" ns3:_="">
    <xsd:import namespace="fb6c068c-bc2d-4620-b517-6a4d82a7e161"/>
    <xsd:import namespace="604b4288-15a6-4b36-801c-a9875e40b0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4b4288-15a6-4b36-801c-a9875e40b0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76d1c30-5fd9-49f6-a01b-8da9e792a155}" ma:internalName="TaxCatchAll" ma:showField="CatchAllData" ma:web="604b4288-15a6-4b36-801c-a9875e40b0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9A41FD-CC91-498C-9D01-6B9D454E8335}">
  <ds:schemaRefs>
    <ds:schemaRef ds:uri="http://schemas.microsoft.com/sharepoint/v3/contenttype/forms"/>
  </ds:schemaRefs>
</ds:datastoreItem>
</file>

<file path=customXml/itemProps2.xml><?xml version="1.0" encoding="utf-8"?>
<ds:datastoreItem xmlns:ds="http://schemas.openxmlformats.org/officeDocument/2006/customXml" ds:itemID="{51619763-DE16-4777-8BE4-6743441F71FA}">
  <ds:schemaRefs>
    <ds:schemaRef ds:uri="http://schemas.microsoft.com/office/2006/metadata/properties"/>
    <ds:schemaRef ds:uri="fb6c068c-bc2d-4620-b517-6a4d82a7e161"/>
    <ds:schemaRef ds:uri="http://www.w3.org/XML/1998/namespace"/>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604b4288-15a6-4b36-801c-a9875e40b072"/>
  </ds:schemaRefs>
</ds:datastoreItem>
</file>

<file path=customXml/itemProps3.xml><?xml version="1.0" encoding="utf-8"?>
<ds:datastoreItem xmlns:ds="http://schemas.openxmlformats.org/officeDocument/2006/customXml" ds:itemID="{FA8EAA26-4B2F-45D0-BABF-5C1C6F51FA3F}">
  <ds:schemaRefs>
    <ds:schemaRef ds:uri="604b4288-15a6-4b36-801c-a9875e40b072"/>
    <ds:schemaRef ds:uri="fb6c068c-bc2d-4620-b517-6a4d82a7e1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5ea74a3-92c5-4c31-978a-925c3c799cd0}" enabled="0" method="" siteId="{05ea74a3-92c5-4c31-978a-925c3c799cd0}" removed="1"/>
</clbl:labelList>
</file>

<file path=docProps/app.xml><?xml version="1.0" encoding="utf-8"?>
<Properties xmlns="http://schemas.openxmlformats.org/officeDocument/2006/extended-properties" xmlns:vt="http://schemas.openxmlformats.org/officeDocument/2006/docPropsVTypes">
  <TotalTime>218</TotalTime>
  <Words>2100</Words>
  <Application>Microsoft Office PowerPoint</Application>
  <PresentationFormat>Panorámica</PresentationFormat>
  <Paragraphs>94</Paragraphs>
  <Slides>12</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arial</vt:lpstr>
      <vt:lpstr>arial</vt:lpstr>
      <vt:lpstr>Calibri</vt:lpstr>
      <vt:lpstr>Canva Sans</vt:lpstr>
      <vt:lpstr>Klein Bold</vt:lpstr>
      <vt:lpstr>Segoe UI</vt:lpstr>
      <vt:lpstr>Wingdings</vt:lpstr>
      <vt:lpstr>colour palette new PPT</vt:lpstr>
      <vt:lpstr>CRMsDataSpace Common European Data Space on Critical Raw Materials for the Green Deal: Recovery Potential from Closed Extractive Coal Waste Facilities </vt:lpstr>
      <vt:lpstr>Problem identification</vt:lpstr>
      <vt:lpstr>Project overview</vt:lpstr>
      <vt:lpstr>Project overview</vt:lpstr>
      <vt:lpstr>Project results</vt:lpstr>
      <vt:lpstr>Project impact​</vt:lpstr>
      <vt:lpstr>Project impact​</vt:lpstr>
      <vt:lpstr>Lessons learnt​</vt:lpstr>
      <vt:lpstr>Next steps​</vt:lpstr>
      <vt:lpstr>Next steps​</vt:lpstr>
      <vt:lpstr>Towards industrial application​s</vt:lpstr>
      <vt:lpstr>Thank you for your attention!  Pedro Riesgo Fernández, University of Oviedo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JENET Andreas (REA)</dc:creator>
  <cp:lastModifiedBy>Pedro Riesgo</cp:lastModifiedBy>
  <cp:revision>11</cp:revision>
  <cp:lastPrinted>2026-02-13T08:37:30Z</cp:lastPrinted>
  <dcterms:modified xsi:type="dcterms:W3CDTF">2026-03-16T08:20:28Z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cdc456-5864-460f-beda-883d23b78bbb_Enabled">
    <vt:lpwstr>true</vt:lpwstr>
  </property>
  <property fmtid="{D5CDD505-2E9C-101B-9397-08002B2CF9AE}" pid="3" name="MSIP_Label_f4cdc456-5864-460f-beda-883d23b78bbb_SetDate">
    <vt:lpwstr>2025-04-04T19:51:19Z</vt:lpwstr>
  </property>
  <property fmtid="{D5CDD505-2E9C-101B-9397-08002B2CF9AE}" pid="4" name="MSIP_Label_f4cdc456-5864-460f-beda-883d23b78bbb_Method">
    <vt:lpwstr>Privileged</vt:lpwstr>
  </property>
  <property fmtid="{D5CDD505-2E9C-101B-9397-08002B2CF9AE}" pid="5" name="MSIP_Label_f4cdc456-5864-460f-beda-883d23b78bbb_Name">
    <vt:lpwstr>Publicly Available</vt:lpwstr>
  </property>
  <property fmtid="{D5CDD505-2E9C-101B-9397-08002B2CF9AE}" pid="6" name="MSIP_Label_f4cdc456-5864-460f-beda-883d23b78bbb_SiteId">
    <vt:lpwstr>b24c8b06-522c-46fe-9080-70926f8dddb1</vt:lpwstr>
  </property>
  <property fmtid="{D5CDD505-2E9C-101B-9397-08002B2CF9AE}" pid="7" name="MSIP_Label_f4cdc456-5864-460f-beda-883d23b78bbb_ActionId">
    <vt:lpwstr>4a734377-6068-411e-863f-7da6e44f0665</vt:lpwstr>
  </property>
  <property fmtid="{D5CDD505-2E9C-101B-9397-08002B2CF9AE}" pid="8" name="MSIP_Label_f4cdc456-5864-460f-beda-883d23b78bbb_ContentBits">
    <vt:lpwstr>0</vt:lpwstr>
  </property>
  <property fmtid="{D5CDD505-2E9C-101B-9397-08002B2CF9AE}" pid="9" name="ContentTypeId">
    <vt:lpwstr>0x010100D920D94BF79903409A44EFD8C6ED4DE5</vt:lpwstr>
  </property>
  <property fmtid="{D5CDD505-2E9C-101B-9397-08002B2CF9AE}" pid="10" name="MediaServiceImageTags">
    <vt:lpwstr/>
  </property>
</Properties>
</file>